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</p:sldIdLst>
  <p:sldSz cx="95091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E29B7B7-6FCA-4AE0-8449-90BB50A3FF6D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>
      <p:cViewPr varScale="1">
        <p:scale>
          <a:sx n="83" d="100"/>
          <a:sy n="83" d="100"/>
        </p:scale>
        <p:origin x="-1325" y="-77"/>
      </p:cViewPr>
      <p:guideLst>
        <p:guide orient="horz" pos="2160"/>
        <p:guide pos="29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89E75-D8C7-402E-AA76-DDA1A2F4EE27}" type="doc">
      <dgm:prSet loTypeId="urn:microsoft.com/office/officeart/2005/8/layout/rings+Icon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4EFA3B2A-4127-42B7-90A3-9BABAA52B09F}">
      <dgm:prSet/>
      <dgm:spPr/>
      <dgm:t>
        <a:bodyPr/>
        <a:lstStyle/>
        <a:p>
          <a:r>
            <a:rPr lang="en-IN" b="1" dirty="0"/>
            <a:t>Decentralized systems</a:t>
          </a:r>
          <a:endParaRPr lang="en-IN" dirty="0"/>
        </a:p>
      </dgm:t>
    </dgm:pt>
    <dgm:pt modelId="{AEAB578B-AEDC-4D94-8859-E8B08C560619}" type="parTrans" cxnId="{456F8BE8-B17B-4AFE-8E85-0C3F931EFA7D}">
      <dgm:prSet/>
      <dgm:spPr/>
      <dgm:t>
        <a:bodyPr/>
        <a:lstStyle/>
        <a:p>
          <a:endParaRPr lang="en-IN"/>
        </a:p>
      </dgm:t>
    </dgm:pt>
    <dgm:pt modelId="{9446CD63-19AF-42CE-9797-65C46A7B15B8}" type="sibTrans" cxnId="{456F8BE8-B17B-4AFE-8E85-0C3F931EFA7D}">
      <dgm:prSet/>
      <dgm:spPr/>
      <dgm:t>
        <a:bodyPr/>
        <a:lstStyle/>
        <a:p>
          <a:endParaRPr lang="en-IN"/>
        </a:p>
      </dgm:t>
    </dgm:pt>
    <dgm:pt modelId="{126AD3F9-B4BD-4713-A22B-94117E1D99B3}">
      <dgm:prSet/>
      <dgm:spPr/>
      <dgm:t>
        <a:bodyPr/>
        <a:lstStyle/>
        <a:p>
          <a:r>
            <a:rPr lang="en-IN" b="1"/>
            <a:t>A distributed ledger</a:t>
          </a:r>
          <a:endParaRPr lang="en-IN"/>
        </a:p>
      </dgm:t>
    </dgm:pt>
    <dgm:pt modelId="{B73CB067-2D29-437C-A703-0F8709263E0A}" type="parTrans" cxnId="{5EBEFB12-D351-4AE8-8AE7-DB0261A45039}">
      <dgm:prSet/>
      <dgm:spPr/>
      <dgm:t>
        <a:bodyPr/>
        <a:lstStyle/>
        <a:p>
          <a:endParaRPr lang="en-IN"/>
        </a:p>
      </dgm:t>
    </dgm:pt>
    <dgm:pt modelId="{06370D39-B785-4C16-86CF-656A22596AEC}" type="sibTrans" cxnId="{5EBEFB12-D351-4AE8-8AE7-DB0261A45039}">
      <dgm:prSet/>
      <dgm:spPr/>
      <dgm:t>
        <a:bodyPr/>
        <a:lstStyle/>
        <a:p>
          <a:endParaRPr lang="en-IN"/>
        </a:p>
      </dgm:t>
    </dgm:pt>
    <dgm:pt modelId="{D81E98C2-C799-4DE7-885C-9C5437AA9811}">
      <dgm:prSet/>
      <dgm:spPr/>
      <dgm:t>
        <a:bodyPr/>
        <a:lstStyle/>
        <a:p>
          <a:r>
            <a:rPr lang="en-IN" b="1" dirty="0"/>
            <a:t>Safer and secure ecosystem</a:t>
          </a:r>
          <a:endParaRPr lang="en-IN" dirty="0"/>
        </a:p>
      </dgm:t>
    </dgm:pt>
    <dgm:pt modelId="{C790CC23-6DEA-425D-9252-ED7D5C004A64}" type="parTrans" cxnId="{648051A5-5AE9-49D6-9D46-FB96300FD212}">
      <dgm:prSet/>
      <dgm:spPr/>
      <dgm:t>
        <a:bodyPr/>
        <a:lstStyle/>
        <a:p>
          <a:endParaRPr lang="en-IN"/>
        </a:p>
      </dgm:t>
    </dgm:pt>
    <dgm:pt modelId="{66EBDEB3-DDBC-4683-8EF4-5E0559F85100}" type="sibTrans" cxnId="{648051A5-5AE9-49D6-9D46-FB96300FD212}">
      <dgm:prSet/>
      <dgm:spPr/>
      <dgm:t>
        <a:bodyPr/>
        <a:lstStyle/>
        <a:p>
          <a:endParaRPr lang="en-IN"/>
        </a:p>
      </dgm:t>
    </dgm:pt>
    <dgm:pt modelId="{82084706-FF30-4842-B193-B09A5A184AD8}">
      <dgm:prSet/>
      <dgm:spPr/>
      <dgm:t>
        <a:bodyPr/>
        <a:lstStyle/>
        <a:p>
          <a:r>
            <a:rPr lang="en-IN" b="1"/>
            <a:t>Minting</a:t>
          </a:r>
          <a:endParaRPr lang="en-IN"/>
        </a:p>
      </dgm:t>
    </dgm:pt>
    <dgm:pt modelId="{534F6EFE-8720-41D9-8A1E-19C11A72A519}" type="parTrans" cxnId="{427BFF3B-6A92-4A6F-9C82-D4ED0DADC36B}">
      <dgm:prSet/>
      <dgm:spPr/>
      <dgm:t>
        <a:bodyPr/>
        <a:lstStyle/>
        <a:p>
          <a:endParaRPr lang="en-IN"/>
        </a:p>
      </dgm:t>
    </dgm:pt>
    <dgm:pt modelId="{E9519725-2704-4B3E-B9B4-ACBDBBA4D5A7}" type="sibTrans" cxnId="{427BFF3B-6A92-4A6F-9C82-D4ED0DADC36B}">
      <dgm:prSet/>
      <dgm:spPr/>
      <dgm:t>
        <a:bodyPr/>
        <a:lstStyle/>
        <a:p>
          <a:endParaRPr lang="en-IN"/>
        </a:p>
      </dgm:t>
    </dgm:pt>
    <dgm:pt modelId="{AC3C5483-1A3A-4AC5-9ED3-51359D8061E6}" type="pres">
      <dgm:prSet presAssocID="{C5C89E75-D8C7-402E-AA76-DDA1A2F4EE27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BE080D-62F5-451F-B95B-12A5E4985285}" type="pres">
      <dgm:prSet presAssocID="{C5C89E75-D8C7-402E-AA76-DDA1A2F4EE27}" presName="ellipse1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B03B8E-9AE4-403B-9B0B-A2BB5F9C00C8}" type="pres">
      <dgm:prSet presAssocID="{C5C89E75-D8C7-402E-AA76-DDA1A2F4EE27}" presName="ellipse2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548E0-6D69-477B-A94F-5BFF02716658}" type="pres">
      <dgm:prSet presAssocID="{C5C89E75-D8C7-402E-AA76-DDA1A2F4EE27}" presName="ellipse3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FD35D-B96C-4C91-88EE-53923C4F7A9F}" type="pres">
      <dgm:prSet presAssocID="{C5C89E75-D8C7-402E-AA76-DDA1A2F4EE27}" presName="ellipse4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3978A-1280-46D7-A810-FA4CFA3E52BF}" type="presOf" srcId="{D81E98C2-C799-4DE7-885C-9C5437AA9811}" destId="{E5D548E0-6D69-477B-A94F-5BFF02716658}" srcOrd="0" destOrd="0" presId="urn:microsoft.com/office/officeart/2005/8/layout/rings+Icon"/>
    <dgm:cxn modelId="{648051A5-5AE9-49D6-9D46-FB96300FD212}" srcId="{C5C89E75-D8C7-402E-AA76-DDA1A2F4EE27}" destId="{D81E98C2-C799-4DE7-885C-9C5437AA9811}" srcOrd="2" destOrd="0" parTransId="{C790CC23-6DEA-425D-9252-ED7D5C004A64}" sibTransId="{66EBDEB3-DDBC-4683-8EF4-5E0559F85100}"/>
    <dgm:cxn modelId="{E7DADD90-9492-4C32-9C3A-48B5AF4E48DD}" type="presOf" srcId="{82084706-FF30-4842-B193-B09A5A184AD8}" destId="{BB7FD35D-B96C-4C91-88EE-53923C4F7A9F}" srcOrd="0" destOrd="0" presId="urn:microsoft.com/office/officeart/2005/8/layout/rings+Icon"/>
    <dgm:cxn modelId="{F3E9DDE2-D4DF-49AE-A7B5-9FAD84CD7915}" type="presOf" srcId="{C5C89E75-D8C7-402E-AA76-DDA1A2F4EE27}" destId="{AC3C5483-1A3A-4AC5-9ED3-51359D8061E6}" srcOrd="0" destOrd="0" presId="urn:microsoft.com/office/officeart/2005/8/layout/rings+Icon"/>
    <dgm:cxn modelId="{456F8BE8-B17B-4AFE-8E85-0C3F931EFA7D}" srcId="{C5C89E75-D8C7-402E-AA76-DDA1A2F4EE27}" destId="{4EFA3B2A-4127-42B7-90A3-9BABAA52B09F}" srcOrd="0" destOrd="0" parTransId="{AEAB578B-AEDC-4D94-8859-E8B08C560619}" sibTransId="{9446CD63-19AF-42CE-9797-65C46A7B15B8}"/>
    <dgm:cxn modelId="{16C2C762-7769-426B-9811-C872D4ABE307}" type="presOf" srcId="{4EFA3B2A-4127-42B7-90A3-9BABAA52B09F}" destId="{BCBE080D-62F5-451F-B95B-12A5E4985285}" srcOrd="0" destOrd="0" presId="urn:microsoft.com/office/officeart/2005/8/layout/rings+Icon"/>
    <dgm:cxn modelId="{8F1AF690-0046-48AB-87AD-5999B75AC8BB}" type="presOf" srcId="{126AD3F9-B4BD-4713-A22B-94117E1D99B3}" destId="{F1B03B8E-9AE4-403B-9B0B-A2BB5F9C00C8}" srcOrd="0" destOrd="0" presId="urn:microsoft.com/office/officeart/2005/8/layout/rings+Icon"/>
    <dgm:cxn modelId="{427BFF3B-6A92-4A6F-9C82-D4ED0DADC36B}" srcId="{C5C89E75-D8C7-402E-AA76-DDA1A2F4EE27}" destId="{82084706-FF30-4842-B193-B09A5A184AD8}" srcOrd="3" destOrd="0" parTransId="{534F6EFE-8720-41D9-8A1E-19C11A72A519}" sibTransId="{E9519725-2704-4B3E-B9B4-ACBDBBA4D5A7}"/>
    <dgm:cxn modelId="{5EBEFB12-D351-4AE8-8AE7-DB0261A45039}" srcId="{C5C89E75-D8C7-402E-AA76-DDA1A2F4EE27}" destId="{126AD3F9-B4BD-4713-A22B-94117E1D99B3}" srcOrd="1" destOrd="0" parTransId="{B73CB067-2D29-437C-A703-0F8709263E0A}" sibTransId="{06370D39-B785-4C16-86CF-656A22596AEC}"/>
    <dgm:cxn modelId="{39B520B3-4BD0-41CC-ABD6-2CA371BBD233}" type="presParOf" srcId="{AC3C5483-1A3A-4AC5-9ED3-51359D8061E6}" destId="{BCBE080D-62F5-451F-B95B-12A5E4985285}" srcOrd="0" destOrd="0" presId="urn:microsoft.com/office/officeart/2005/8/layout/rings+Icon"/>
    <dgm:cxn modelId="{E6BE12CE-57C2-4A2B-A268-9C26CC197F74}" type="presParOf" srcId="{AC3C5483-1A3A-4AC5-9ED3-51359D8061E6}" destId="{F1B03B8E-9AE4-403B-9B0B-A2BB5F9C00C8}" srcOrd="1" destOrd="0" presId="urn:microsoft.com/office/officeart/2005/8/layout/rings+Icon"/>
    <dgm:cxn modelId="{BDFE2EE8-6ACC-4430-A2D3-0E6E8D936BA0}" type="presParOf" srcId="{AC3C5483-1A3A-4AC5-9ED3-51359D8061E6}" destId="{E5D548E0-6D69-477B-A94F-5BFF02716658}" srcOrd="2" destOrd="0" presId="urn:microsoft.com/office/officeart/2005/8/layout/rings+Icon"/>
    <dgm:cxn modelId="{8A11F0CF-B31C-44D3-A9F7-914D754B3088}" type="presParOf" srcId="{AC3C5483-1A3A-4AC5-9ED3-51359D8061E6}" destId="{BB7FD35D-B96C-4C91-88EE-53923C4F7A9F}" srcOrd="3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70C22-3005-4905-84FF-170EDACD0ED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5AC52F-F271-4385-BA80-EE72BBB64DAA}">
      <dgm:prSet/>
      <dgm:spPr/>
      <dgm:t>
        <a:bodyPr/>
        <a:lstStyle/>
        <a:p>
          <a:r>
            <a:rPr lang="en-US" b="1" dirty="0"/>
            <a:t>Payment processing and money transfers</a:t>
          </a:r>
          <a:endParaRPr lang="en-IN" dirty="0"/>
        </a:p>
      </dgm:t>
    </dgm:pt>
    <dgm:pt modelId="{CD7BE211-83B0-4D09-9EEE-86BB3DEE0ABB}" type="parTrans" cxnId="{9CE6CA7F-B94C-4D7E-ACAA-4CF1FA7ACD21}">
      <dgm:prSet/>
      <dgm:spPr/>
      <dgm:t>
        <a:bodyPr/>
        <a:lstStyle/>
        <a:p>
          <a:endParaRPr lang="en-IN"/>
        </a:p>
      </dgm:t>
    </dgm:pt>
    <dgm:pt modelId="{BA881E50-7D23-4FBF-A956-A3E875251D82}" type="sibTrans" cxnId="{9CE6CA7F-B94C-4D7E-ACAA-4CF1FA7ACD21}">
      <dgm:prSet/>
      <dgm:spPr/>
      <dgm:t>
        <a:bodyPr/>
        <a:lstStyle/>
        <a:p>
          <a:endParaRPr lang="en-IN"/>
        </a:p>
      </dgm:t>
    </dgm:pt>
    <dgm:pt modelId="{1B2D4551-496E-43CA-9180-BC2D499DDF0F}">
      <dgm:prSet/>
      <dgm:spPr/>
      <dgm:t>
        <a:bodyPr/>
        <a:lstStyle/>
        <a:p>
          <a:r>
            <a:rPr lang="en-IN" b="1" dirty="0"/>
            <a:t>Monitor supply chains</a:t>
          </a:r>
          <a:endParaRPr lang="en-IN" dirty="0"/>
        </a:p>
      </dgm:t>
    </dgm:pt>
    <dgm:pt modelId="{5D4E5043-1D3D-4A7B-BFE7-28A405FF7261}" type="parTrans" cxnId="{EC1E4BF3-94BD-4E4F-9C33-B4AEC92E9CC2}">
      <dgm:prSet/>
      <dgm:spPr/>
      <dgm:t>
        <a:bodyPr/>
        <a:lstStyle/>
        <a:p>
          <a:endParaRPr lang="en-IN"/>
        </a:p>
      </dgm:t>
    </dgm:pt>
    <dgm:pt modelId="{5BAF8736-B046-4244-A4A0-C1C3E3745AB7}" type="sibTrans" cxnId="{EC1E4BF3-94BD-4E4F-9C33-B4AEC92E9CC2}">
      <dgm:prSet/>
      <dgm:spPr/>
      <dgm:t>
        <a:bodyPr/>
        <a:lstStyle/>
        <a:p>
          <a:endParaRPr lang="en-IN"/>
        </a:p>
      </dgm:t>
    </dgm:pt>
    <dgm:pt modelId="{57855E11-B5B1-42C8-BB32-2CA0874B0E31}">
      <dgm:prSet/>
      <dgm:spPr/>
      <dgm:t>
        <a:bodyPr/>
        <a:lstStyle/>
        <a:p>
          <a:r>
            <a:rPr lang="en-IN" b="1"/>
            <a:t>Retail loyalty rewards programs</a:t>
          </a:r>
          <a:endParaRPr lang="en-IN"/>
        </a:p>
      </dgm:t>
    </dgm:pt>
    <dgm:pt modelId="{01CFC754-510E-4FC6-9E64-F430F0BEC9F4}" type="parTrans" cxnId="{77CB20F8-8481-4626-A770-56EF2FD56F43}">
      <dgm:prSet/>
      <dgm:spPr/>
      <dgm:t>
        <a:bodyPr/>
        <a:lstStyle/>
        <a:p>
          <a:endParaRPr lang="en-IN"/>
        </a:p>
      </dgm:t>
    </dgm:pt>
    <dgm:pt modelId="{3ACAE102-AF4E-4B70-AB3F-297173AF3826}" type="sibTrans" cxnId="{77CB20F8-8481-4626-A770-56EF2FD56F43}">
      <dgm:prSet/>
      <dgm:spPr/>
      <dgm:t>
        <a:bodyPr/>
        <a:lstStyle/>
        <a:p>
          <a:endParaRPr lang="en-IN"/>
        </a:p>
      </dgm:t>
    </dgm:pt>
    <dgm:pt modelId="{2C799FD2-8384-4E16-AC72-CA4969C5A6D6}">
      <dgm:prSet/>
      <dgm:spPr/>
      <dgm:t>
        <a:bodyPr/>
        <a:lstStyle/>
        <a:p>
          <a:r>
            <a:rPr lang="en-IN" b="1"/>
            <a:t>Digital IDs</a:t>
          </a:r>
          <a:endParaRPr lang="en-IN"/>
        </a:p>
      </dgm:t>
    </dgm:pt>
    <dgm:pt modelId="{72C656BC-67BE-4590-A8D2-32C2C460FA1B}" type="parTrans" cxnId="{566348E6-603E-42EA-A21D-97D001771CAB}">
      <dgm:prSet/>
      <dgm:spPr/>
      <dgm:t>
        <a:bodyPr/>
        <a:lstStyle/>
        <a:p>
          <a:endParaRPr lang="en-IN"/>
        </a:p>
      </dgm:t>
    </dgm:pt>
    <dgm:pt modelId="{24DFAAC5-9DB1-496D-B2F0-35A48F1532ED}" type="sibTrans" cxnId="{566348E6-603E-42EA-A21D-97D001771CAB}">
      <dgm:prSet/>
      <dgm:spPr/>
      <dgm:t>
        <a:bodyPr/>
        <a:lstStyle/>
        <a:p>
          <a:endParaRPr lang="en-IN"/>
        </a:p>
      </dgm:t>
    </dgm:pt>
    <dgm:pt modelId="{864B68C6-E316-4842-B0E9-75D0D2160CC4}">
      <dgm:prSet/>
      <dgm:spPr/>
      <dgm:t>
        <a:bodyPr/>
        <a:lstStyle/>
        <a:p>
          <a:r>
            <a:rPr lang="en-IN" b="1"/>
            <a:t>Data sharing</a:t>
          </a:r>
          <a:endParaRPr lang="en-IN"/>
        </a:p>
      </dgm:t>
    </dgm:pt>
    <dgm:pt modelId="{B2AB8E32-6E61-440B-808D-00842F97C1E0}" type="parTrans" cxnId="{687CCF27-BEE2-427D-AFB6-D61A878B02FA}">
      <dgm:prSet/>
      <dgm:spPr/>
      <dgm:t>
        <a:bodyPr/>
        <a:lstStyle/>
        <a:p>
          <a:endParaRPr lang="en-IN"/>
        </a:p>
      </dgm:t>
    </dgm:pt>
    <dgm:pt modelId="{472128A7-4251-4452-9B3F-481BF7C82264}" type="sibTrans" cxnId="{687CCF27-BEE2-427D-AFB6-D61A878B02FA}">
      <dgm:prSet/>
      <dgm:spPr/>
      <dgm:t>
        <a:bodyPr/>
        <a:lstStyle/>
        <a:p>
          <a:endParaRPr lang="en-IN"/>
        </a:p>
      </dgm:t>
    </dgm:pt>
    <dgm:pt modelId="{32B72B24-4D59-4DF4-915C-A0D8DF725E04}">
      <dgm:prSet/>
      <dgm:spPr/>
      <dgm:t>
        <a:bodyPr/>
        <a:lstStyle/>
        <a:p>
          <a:r>
            <a:rPr lang="en-IN" b="1"/>
            <a:t>Immutable data backup</a:t>
          </a:r>
          <a:endParaRPr lang="en-IN"/>
        </a:p>
      </dgm:t>
    </dgm:pt>
    <dgm:pt modelId="{4443D217-279D-4AF7-AD4A-8C5E9B904530}" type="parTrans" cxnId="{8F9372F4-D8CA-4C81-A16B-A18433BA2E09}">
      <dgm:prSet/>
      <dgm:spPr/>
      <dgm:t>
        <a:bodyPr/>
        <a:lstStyle/>
        <a:p>
          <a:endParaRPr lang="en-IN"/>
        </a:p>
      </dgm:t>
    </dgm:pt>
    <dgm:pt modelId="{E358E90D-C376-4B77-83C1-C866ABCC6FF7}" type="sibTrans" cxnId="{8F9372F4-D8CA-4C81-A16B-A18433BA2E09}">
      <dgm:prSet/>
      <dgm:spPr/>
      <dgm:t>
        <a:bodyPr/>
        <a:lstStyle/>
        <a:p>
          <a:endParaRPr lang="en-IN"/>
        </a:p>
      </dgm:t>
    </dgm:pt>
    <dgm:pt modelId="{3C5E1181-1B97-44B4-B0CA-8F0433928815}">
      <dgm:prSet/>
      <dgm:spPr/>
      <dgm:t>
        <a:bodyPr/>
        <a:lstStyle/>
        <a:p>
          <a:r>
            <a:rPr lang="en-IN" b="1"/>
            <a:t>Tracking prescription drugs</a:t>
          </a:r>
          <a:endParaRPr lang="en-IN"/>
        </a:p>
      </dgm:t>
    </dgm:pt>
    <dgm:pt modelId="{323B21F5-F6F1-40C3-85E0-229579EA023A}" type="parTrans" cxnId="{F96DCFD7-EA45-42B8-AD74-268C49698398}">
      <dgm:prSet/>
      <dgm:spPr/>
      <dgm:t>
        <a:bodyPr/>
        <a:lstStyle/>
        <a:p>
          <a:endParaRPr lang="en-IN"/>
        </a:p>
      </dgm:t>
    </dgm:pt>
    <dgm:pt modelId="{E77A0332-85E5-4E4C-A9AA-B55119548400}" type="sibTrans" cxnId="{F96DCFD7-EA45-42B8-AD74-268C49698398}">
      <dgm:prSet/>
      <dgm:spPr/>
      <dgm:t>
        <a:bodyPr/>
        <a:lstStyle/>
        <a:p>
          <a:endParaRPr lang="en-IN"/>
        </a:p>
      </dgm:t>
    </dgm:pt>
    <dgm:pt modelId="{83252101-D49F-4A34-BD21-0F8114B38087}">
      <dgm:prSet/>
      <dgm:spPr/>
      <dgm:t>
        <a:bodyPr/>
        <a:lstStyle/>
        <a:p>
          <a:endParaRPr lang="en-IN"/>
        </a:p>
      </dgm:t>
    </dgm:pt>
    <dgm:pt modelId="{BD8CA5EE-4600-4E17-A633-583B2B28D5B9}" type="parTrans" cxnId="{1A093557-2405-4DF2-95A8-D8A07AD4F037}">
      <dgm:prSet/>
      <dgm:spPr/>
      <dgm:t>
        <a:bodyPr/>
        <a:lstStyle/>
        <a:p>
          <a:endParaRPr lang="en-IN"/>
        </a:p>
      </dgm:t>
    </dgm:pt>
    <dgm:pt modelId="{C654BDCB-75C2-4A5A-A518-B351E32387D5}" type="sibTrans" cxnId="{1A093557-2405-4DF2-95A8-D8A07AD4F037}">
      <dgm:prSet/>
      <dgm:spPr/>
      <dgm:t>
        <a:bodyPr/>
        <a:lstStyle/>
        <a:p>
          <a:endParaRPr lang="en-IN"/>
        </a:p>
      </dgm:t>
    </dgm:pt>
    <dgm:pt modelId="{30C33777-61C4-4E16-B561-E5CAD0BC550D}" type="pres">
      <dgm:prSet presAssocID="{28F70C22-3005-4905-84FF-170EDACD0ED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B185F73-6E93-4F40-A6DD-56F10F539D21}" type="pres">
      <dgm:prSet presAssocID="{28F70C22-3005-4905-84FF-170EDACD0ED5}" presName="Name1" presStyleCnt="0"/>
      <dgm:spPr/>
    </dgm:pt>
    <dgm:pt modelId="{53BF1EDD-8025-42F5-83F4-8FCAA214A76F}" type="pres">
      <dgm:prSet presAssocID="{28F70C22-3005-4905-84FF-170EDACD0ED5}" presName="cycle" presStyleCnt="0"/>
      <dgm:spPr/>
    </dgm:pt>
    <dgm:pt modelId="{72354D5C-9E93-475A-8536-8F436E4985AC}" type="pres">
      <dgm:prSet presAssocID="{28F70C22-3005-4905-84FF-170EDACD0ED5}" presName="srcNode" presStyleLbl="node1" presStyleIdx="0" presStyleCnt="7"/>
      <dgm:spPr/>
    </dgm:pt>
    <dgm:pt modelId="{9B1C7E33-6E94-42FB-B552-18D5A13E64AD}" type="pres">
      <dgm:prSet presAssocID="{28F70C22-3005-4905-84FF-170EDACD0ED5}" presName="conn" presStyleLbl="parChTrans1D2" presStyleIdx="0" presStyleCnt="1"/>
      <dgm:spPr/>
      <dgm:t>
        <a:bodyPr/>
        <a:lstStyle/>
        <a:p>
          <a:endParaRPr lang="en-US"/>
        </a:p>
      </dgm:t>
    </dgm:pt>
    <dgm:pt modelId="{AB1C359F-DEFE-4D1B-B0D4-5CA3CC0CADB0}" type="pres">
      <dgm:prSet presAssocID="{28F70C22-3005-4905-84FF-170EDACD0ED5}" presName="extraNode" presStyleLbl="node1" presStyleIdx="0" presStyleCnt="7"/>
      <dgm:spPr/>
    </dgm:pt>
    <dgm:pt modelId="{44C710E8-903C-42FF-B9D0-27C1CFFA62FC}" type="pres">
      <dgm:prSet presAssocID="{28F70C22-3005-4905-84FF-170EDACD0ED5}" presName="dstNode" presStyleLbl="node1" presStyleIdx="0" presStyleCnt="7"/>
      <dgm:spPr/>
    </dgm:pt>
    <dgm:pt modelId="{30A2CAAD-8768-480F-98D1-DC847F3EB6B4}" type="pres">
      <dgm:prSet presAssocID="{595AC52F-F271-4385-BA80-EE72BBB64DA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A07ED-7A32-4E42-9876-5143235B6ADE}" type="pres">
      <dgm:prSet presAssocID="{595AC52F-F271-4385-BA80-EE72BBB64DAA}" presName="accent_1" presStyleCnt="0"/>
      <dgm:spPr/>
    </dgm:pt>
    <dgm:pt modelId="{25544F35-8E44-447C-8B98-C1F78619DB0F}" type="pres">
      <dgm:prSet presAssocID="{595AC52F-F271-4385-BA80-EE72BBB64DAA}" presName="accentRepeatNode" presStyleLbl="solidFgAcc1" presStyleIdx="0" presStyleCnt="7"/>
      <dgm:spPr/>
    </dgm:pt>
    <dgm:pt modelId="{6B804D02-88CA-45D8-B929-4881408ECE2E}" type="pres">
      <dgm:prSet presAssocID="{1B2D4551-496E-43CA-9180-BC2D499DDF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08297-4F81-4A3E-97B1-BE3669D18C5A}" type="pres">
      <dgm:prSet presAssocID="{1B2D4551-496E-43CA-9180-BC2D499DDF0F}" presName="accent_2" presStyleCnt="0"/>
      <dgm:spPr/>
    </dgm:pt>
    <dgm:pt modelId="{8A2F8BBF-2FF9-4803-B98D-8A355F1ECFEC}" type="pres">
      <dgm:prSet presAssocID="{1B2D4551-496E-43CA-9180-BC2D499DDF0F}" presName="accentRepeatNode" presStyleLbl="solidFgAcc1" presStyleIdx="1" presStyleCnt="7"/>
      <dgm:spPr/>
    </dgm:pt>
    <dgm:pt modelId="{855015E8-ADE8-4A45-AC05-2BD786D25B17}" type="pres">
      <dgm:prSet presAssocID="{57855E11-B5B1-42C8-BB32-2CA0874B0E3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9DE4C-271A-458C-AD54-2F8ABDF0793B}" type="pres">
      <dgm:prSet presAssocID="{57855E11-B5B1-42C8-BB32-2CA0874B0E31}" presName="accent_3" presStyleCnt="0"/>
      <dgm:spPr/>
    </dgm:pt>
    <dgm:pt modelId="{2E16CA77-E74D-405E-B4A2-3A2E38B0D650}" type="pres">
      <dgm:prSet presAssocID="{57855E11-B5B1-42C8-BB32-2CA0874B0E31}" presName="accentRepeatNode" presStyleLbl="solidFgAcc1" presStyleIdx="2" presStyleCnt="7"/>
      <dgm:spPr/>
    </dgm:pt>
    <dgm:pt modelId="{D32A9E8F-BA83-4107-BD0C-1E7CB10E5D6F}" type="pres">
      <dgm:prSet presAssocID="{2C799FD2-8384-4E16-AC72-CA4969C5A6D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8B85A-7F60-40E2-BF84-C50C69DE654E}" type="pres">
      <dgm:prSet presAssocID="{2C799FD2-8384-4E16-AC72-CA4969C5A6D6}" presName="accent_4" presStyleCnt="0"/>
      <dgm:spPr/>
    </dgm:pt>
    <dgm:pt modelId="{AA610595-0302-45A9-AD03-4C93DAEC3DF9}" type="pres">
      <dgm:prSet presAssocID="{2C799FD2-8384-4E16-AC72-CA4969C5A6D6}" presName="accentRepeatNode" presStyleLbl="solidFgAcc1" presStyleIdx="3" presStyleCnt="7"/>
      <dgm:spPr/>
    </dgm:pt>
    <dgm:pt modelId="{E606A390-822C-42B6-AC37-327CABBB394C}" type="pres">
      <dgm:prSet presAssocID="{864B68C6-E316-4842-B0E9-75D0D2160CC4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B7467-FEFE-482E-8002-B44B62578DA1}" type="pres">
      <dgm:prSet presAssocID="{864B68C6-E316-4842-B0E9-75D0D2160CC4}" presName="accent_5" presStyleCnt="0"/>
      <dgm:spPr/>
    </dgm:pt>
    <dgm:pt modelId="{FCF565AF-6ED2-4C97-8D64-26C919B290FC}" type="pres">
      <dgm:prSet presAssocID="{864B68C6-E316-4842-B0E9-75D0D2160CC4}" presName="accentRepeatNode" presStyleLbl="solidFgAcc1" presStyleIdx="4" presStyleCnt="7"/>
      <dgm:spPr/>
    </dgm:pt>
    <dgm:pt modelId="{5C6E74C1-A84B-49A5-BDAD-588AD6D468A5}" type="pres">
      <dgm:prSet presAssocID="{32B72B24-4D59-4DF4-915C-A0D8DF725E0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4D40C-CFB2-45A7-AEB0-922696A21FB2}" type="pres">
      <dgm:prSet presAssocID="{32B72B24-4D59-4DF4-915C-A0D8DF725E04}" presName="accent_6" presStyleCnt="0"/>
      <dgm:spPr/>
    </dgm:pt>
    <dgm:pt modelId="{593D1F0B-E0A1-4789-9C05-86FA23F03256}" type="pres">
      <dgm:prSet presAssocID="{32B72B24-4D59-4DF4-915C-A0D8DF725E04}" presName="accentRepeatNode" presStyleLbl="solidFgAcc1" presStyleIdx="5" presStyleCnt="7"/>
      <dgm:spPr/>
    </dgm:pt>
    <dgm:pt modelId="{1C1532CC-28D3-4A59-B37C-C49DE293ED3A}" type="pres">
      <dgm:prSet presAssocID="{3C5E1181-1B97-44B4-B0CA-8F043392881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D8755-7823-47EA-9FCB-9BD824CDCCE5}" type="pres">
      <dgm:prSet presAssocID="{3C5E1181-1B97-44B4-B0CA-8F0433928815}" presName="accent_7" presStyleCnt="0"/>
      <dgm:spPr/>
    </dgm:pt>
    <dgm:pt modelId="{AAFB51D7-AD1D-47FF-80F1-D249FC5B8377}" type="pres">
      <dgm:prSet presAssocID="{3C5E1181-1B97-44B4-B0CA-8F0433928815}" presName="accentRepeatNode" presStyleLbl="solidFgAcc1" presStyleIdx="6" presStyleCnt="7"/>
      <dgm:spPr/>
    </dgm:pt>
  </dgm:ptLst>
  <dgm:cxnLst>
    <dgm:cxn modelId="{77CB20F8-8481-4626-A770-56EF2FD56F43}" srcId="{28F70C22-3005-4905-84FF-170EDACD0ED5}" destId="{57855E11-B5B1-42C8-BB32-2CA0874B0E31}" srcOrd="2" destOrd="0" parTransId="{01CFC754-510E-4FC6-9E64-F430F0BEC9F4}" sibTransId="{3ACAE102-AF4E-4B70-AB3F-297173AF3826}"/>
    <dgm:cxn modelId="{4808C376-3618-4088-853B-75D863A47342}" type="presOf" srcId="{32B72B24-4D59-4DF4-915C-A0D8DF725E04}" destId="{5C6E74C1-A84B-49A5-BDAD-588AD6D468A5}" srcOrd="0" destOrd="0" presId="urn:microsoft.com/office/officeart/2008/layout/VerticalCurvedList"/>
    <dgm:cxn modelId="{EC1E4BF3-94BD-4E4F-9C33-B4AEC92E9CC2}" srcId="{28F70C22-3005-4905-84FF-170EDACD0ED5}" destId="{1B2D4551-496E-43CA-9180-BC2D499DDF0F}" srcOrd="1" destOrd="0" parTransId="{5D4E5043-1D3D-4A7B-BFE7-28A405FF7261}" sibTransId="{5BAF8736-B046-4244-A4A0-C1C3E3745AB7}"/>
    <dgm:cxn modelId="{0A1D69DB-3675-4D65-840C-A29BE8BD872D}" type="presOf" srcId="{1B2D4551-496E-43CA-9180-BC2D499DDF0F}" destId="{6B804D02-88CA-45D8-B929-4881408ECE2E}" srcOrd="0" destOrd="0" presId="urn:microsoft.com/office/officeart/2008/layout/VerticalCurvedList"/>
    <dgm:cxn modelId="{716CBBCC-0E9B-4391-B3AA-498ED9E366DD}" type="presOf" srcId="{BA881E50-7D23-4FBF-A956-A3E875251D82}" destId="{9B1C7E33-6E94-42FB-B552-18D5A13E64AD}" srcOrd="0" destOrd="0" presId="urn:microsoft.com/office/officeart/2008/layout/VerticalCurvedList"/>
    <dgm:cxn modelId="{73BCB53C-5F22-401D-A9F8-920909ED96B4}" type="presOf" srcId="{2C799FD2-8384-4E16-AC72-CA4969C5A6D6}" destId="{D32A9E8F-BA83-4107-BD0C-1E7CB10E5D6F}" srcOrd="0" destOrd="0" presId="urn:microsoft.com/office/officeart/2008/layout/VerticalCurvedList"/>
    <dgm:cxn modelId="{F96DCFD7-EA45-42B8-AD74-268C49698398}" srcId="{28F70C22-3005-4905-84FF-170EDACD0ED5}" destId="{3C5E1181-1B97-44B4-B0CA-8F0433928815}" srcOrd="6" destOrd="0" parTransId="{323B21F5-F6F1-40C3-85E0-229579EA023A}" sibTransId="{E77A0332-85E5-4E4C-A9AA-B55119548400}"/>
    <dgm:cxn modelId="{3AF7A573-4051-4B32-972E-132954150EFB}" type="presOf" srcId="{3C5E1181-1B97-44B4-B0CA-8F0433928815}" destId="{1C1532CC-28D3-4A59-B37C-C49DE293ED3A}" srcOrd="0" destOrd="0" presId="urn:microsoft.com/office/officeart/2008/layout/VerticalCurvedList"/>
    <dgm:cxn modelId="{566348E6-603E-42EA-A21D-97D001771CAB}" srcId="{28F70C22-3005-4905-84FF-170EDACD0ED5}" destId="{2C799FD2-8384-4E16-AC72-CA4969C5A6D6}" srcOrd="3" destOrd="0" parTransId="{72C656BC-67BE-4590-A8D2-32C2C460FA1B}" sibTransId="{24DFAAC5-9DB1-496D-B2F0-35A48F1532ED}"/>
    <dgm:cxn modelId="{8F9372F4-D8CA-4C81-A16B-A18433BA2E09}" srcId="{28F70C22-3005-4905-84FF-170EDACD0ED5}" destId="{32B72B24-4D59-4DF4-915C-A0D8DF725E04}" srcOrd="5" destOrd="0" parTransId="{4443D217-279D-4AF7-AD4A-8C5E9B904530}" sibTransId="{E358E90D-C376-4B77-83C1-C866ABCC6FF7}"/>
    <dgm:cxn modelId="{A125399B-BB00-408C-A207-8027167A7084}" type="presOf" srcId="{864B68C6-E316-4842-B0E9-75D0D2160CC4}" destId="{E606A390-822C-42B6-AC37-327CABBB394C}" srcOrd="0" destOrd="0" presId="urn:microsoft.com/office/officeart/2008/layout/VerticalCurvedList"/>
    <dgm:cxn modelId="{687CCF27-BEE2-427D-AFB6-D61A878B02FA}" srcId="{28F70C22-3005-4905-84FF-170EDACD0ED5}" destId="{864B68C6-E316-4842-B0E9-75D0D2160CC4}" srcOrd="4" destOrd="0" parTransId="{B2AB8E32-6E61-440B-808D-00842F97C1E0}" sibTransId="{472128A7-4251-4452-9B3F-481BF7C82264}"/>
    <dgm:cxn modelId="{71CFB243-5C0C-4CF0-87F3-B6F5212746F5}" type="presOf" srcId="{595AC52F-F271-4385-BA80-EE72BBB64DAA}" destId="{30A2CAAD-8768-480F-98D1-DC847F3EB6B4}" srcOrd="0" destOrd="0" presId="urn:microsoft.com/office/officeart/2008/layout/VerticalCurvedList"/>
    <dgm:cxn modelId="{1A093557-2405-4DF2-95A8-D8A07AD4F037}" srcId="{28F70C22-3005-4905-84FF-170EDACD0ED5}" destId="{83252101-D49F-4A34-BD21-0F8114B38087}" srcOrd="7" destOrd="0" parTransId="{BD8CA5EE-4600-4E17-A633-583B2B28D5B9}" sibTransId="{C654BDCB-75C2-4A5A-A518-B351E32387D5}"/>
    <dgm:cxn modelId="{7D20356D-088C-4403-9A4A-FE22D156E12B}" type="presOf" srcId="{28F70C22-3005-4905-84FF-170EDACD0ED5}" destId="{30C33777-61C4-4E16-B561-E5CAD0BC550D}" srcOrd="0" destOrd="0" presId="urn:microsoft.com/office/officeart/2008/layout/VerticalCurvedList"/>
    <dgm:cxn modelId="{9CE6CA7F-B94C-4D7E-ACAA-4CF1FA7ACD21}" srcId="{28F70C22-3005-4905-84FF-170EDACD0ED5}" destId="{595AC52F-F271-4385-BA80-EE72BBB64DAA}" srcOrd="0" destOrd="0" parTransId="{CD7BE211-83B0-4D09-9EEE-86BB3DEE0ABB}" sibTransId="{BA881E50-7D23-4FBF-A956-A3E875251D82}"/>
    <dgm:cxn modelId="{BE656DAB-F2D0-4F96-806A-D84FD2B615B5}" type="presOf" srcId="{57855E11-B5B1-42C8-BB32-2CA0874B0E31}" destId="{855015E8-ADE8-4A45-AC05-2BD786D25B17}" srcOrd="0" destOrd="0" presId="urn:microsoft.com/office/officeart/2008/layout/VerticalCurvedList"/>
    <dgm:cxn modelId="{6B4CA7CA-171E-4AE0-A349-4E010A5A8791}" type="presParOf" srcId="{30C33777-61C4-4E16-B561-E5CAD0BC550D}" destId="{8B185F73-6E93-4F40-A6DD-56F10F539D21}" srcOrd="0" destOrd="0" presId="urn:microsoft.com/office/officeart/2008/layout/VerticalCurvedList"/>
    <dgm:cxn modelId="{20C59455-B4CA-4F20-987A-6D343396937D}" type="presParOf" srcId="{8B185F73-6E93-4F40-A6DD-56F10F539D21}" destId="{53BF1EDD-8025-42F5-83F4-8FCAA214A76F}" srcOrd="0" destOrd="0" presId="urn:microsoft.com/office/officeart/2008/layout/VerticalCurvedList"/>
    <dgm:cxn modelId="{17FB40A2-7F08-4C96-B4A9-CFCF10C90466}" type="presParOf" srcId="{53BF1EDD-8025-42F5-83F4-8FCAA214A76F}" destId="{72354D5C-9E93-475A-8536-8F436E4985AC}" srcOrd="0" destOrd="0" presId="urn:microsoft.com/office/officeart/2008/layout/VerticalCurvedList"/>
    <dgm:cxn modelId="{884D4DBB-14C0-44CB-8AB9-AAC485B08991}" type="presParOf" srcId="{53BF1EDD-8025-42F5-83F4-8FCAA214A76F}" destId="{9B1C7E33-6E94-42FB-B552-18D5A13E64AD}" srcOrd="1" destOrd="0" presId="urn:microsoft.com/office/officeart/2008/layout/VerticalCurvedList"/>
    <dgm:cxn modelId="{9DF070E1-3B74-49BE-A03B-7C63B3C83D64}" type="presParOf" srcId="{53BF1EDD-8025-42F5-83F4-8FCAA214A76F}" destId="{AB1C359F-DEFE-4D1B-B0D4-5CA3CC0CADB0}" srcOrd="2" destOrd="0" presId="urn:microsoft.com/office/officeart/2008/layout/VerticalCurvedList"/>
    <dgm:cxn modelId="{428AC737-DAB2-4B29-8B19-566ABB92F1F7}" type="presParOf" srcId="{53BF1EDD-8025-42F5-83F4-8FCAA214A76F}" destId="{44C710E8-903C-42FF-B9D0-27C1CFFA62FC}" srcOrd="3" destOrd="0" presId="urn:microsoft.com/office/officeart/2008/layout/VerticalCurvedList"/>
    <dgm:cxn modelId="{78A69DB9-E67A-42DC-95FC-78EA6F11DF48}" type="presParOf" srcId="{8B185F73-6E93-4F40-A6DD-56F10F539D21}" destId="{30A2CAAD-8768-480F-98D1-DC847F3EB6B4}" srcOrd="1" destOrd="0" presId="urn:microsoft.com/office/officeart/2008/layout/VerticalCurvedList"/>
    <dgm:cxn modelId="{0F40F785-D804-40D8-BBC4-B8FE1057AB35}" type="presParOf" srcId="{8B185F73-6E93-4F40-A6DD-56F10F539D21}" destId="{2C5A07ED-7A32-4E42-9876-5143235B6ADE}" srcOrd="2" destOrd="0" presId="urn:microsoft.com/office/officeart/2008/layout/VerticalCurvedList"/>
    <dgm:cxn modelId="{86A678DB-53B6-4088-A1FF-389141E0EB52}" type="presParOf" srcId="{2C5A07ED-7A32-4E42-9876-5143235B6ADE}" destId="{25544F35-8E44-447C-8B98-C1F78619DB0F}" srcOrd="0" destOrd="0" presId="urn:microsoft.com/office/officeart/2008/layout/VerticalCurvedList"/>
    <dgm:cxn modelId="{D119D0D2-1B19-4AA0-B147-0514E4A58F84}" type="presParOf" srcId="{8B185F73-6E93-4F40-A6DD-56F10F539D21}" destId="{6B804D02-88CA-45D8-B929-4881408ECE2E}" srcOrd="3" destOrd="0" presId="urn:microsoft.com/office/officeart/2008/layout/VerticalCurvedList"/>
    <dgm:cxn modelId="{95B0AC59-732D-4222-BAD2-04FB821EE81A}" type="presParOf" srcId="{8B185F73-6E93-4F40-A6DD-56F10F539D21}" destId="{0D808297-4F81-4A3E-97B1-BE3669D18C5A}" srcOrd="4" destOrd="0" presId="urn:microsoft.com/office/officeart/2008/layout/VerticalCurvedList"/>
    <dgm:cxn modelId="{B5DC11E8-57E4-4F67-AFF2-4D8002AB6433}" type="presParOf" srcId="{0D808297-4F81-4A3E-97B1-BE3669D18C5A}" destId="{8A2F8BBF-2FF9-4803-B98D-8A355F1ECFEC}" srcOrd="0" destOrd="0" presId="urn:microsoft.com/office/officeart/2008/layout/VerticalCurvedList"/>
    <dgm:cxn modelId="{5CDC44FC-475B-470E-832D-EDE147386074}" type="presParOf" srcId="{8B185F73-6E93-4F40-A6DD-56F10F539D21}" destId="{855015E8-ADE8-4A45-AC05-2BD786D25B17}" srcOrd="5" destOrd="0" presId="urn:microsoft.com/office/officeart/2008/layout/VerticalCurvedList"/>
    <dgm:cxn modelId="{32DC2FCF-28B7-47E2-AC97-07701161D92E}" type="presParOf" srcId="{8B185F73-6E93-4F40-A6DD-56F10F539D21}" destId="{DA49DE4C-271A-458C-AD54-2F8ABDF0793B}" srcOrd="6" destOrd="0" presId="urn:microsoft.com/office/officeart/2008/layout/VerticalCurvedList"/>
    <dgm:cxn modelId="{448B6702-FE50-4460-B4C2-20D3DB967625}" type="presParOf" srcId="{DA49DE4C-271A-458C-AD54-2F8ABDF0793B}" destId="{2E16CA77-E74D-405E-B4A2-3A2E38B0D650}" srcOrd="0" destOrd="0" presId="urn:microsoft.com/office/officeart/2008/layout/VerticalCurvedList"/>
    <dgm:cxn modelId="{9484A12B-725C-4289-9E9A-E10ADF78947F}" type="presParOf" srcId="{8B185F73-6E93-4F40-A6DD-56F10F539D21}" destId="{D32A9E8F-BA83-4107-BD0C-1E7CB10E5D6F}" srcOrd="7" destOrd="0" presId="urn:microsoft.com/office/officeart/2008/layout/VerticalCurvedList"/>
    <dgm:cxn modelId="{2433AE44-48B4-44F1-8672-62C35D007DE4}" type="presParOf" srcId="{8B185F73-6E93-4F40-A6DD-56F10F539D21}" destId="{04C8B85A-7F60-40E2-BF84-C50C69DE654E}" srcOrd="8" destOrd="0" presId="urn:microsoft.com/office/officeart/2008/layout/VerticalCurvedList"/>
    <dgm:cxn modelId="{9B7268D3-EAA4-4D47-8CAD-1ABECF570C64}" type="presParOf" srcId="{04C8B85A-7F60-40E2-BF84-C50C69DE654E}" destId="{AA610595-0302-45A9-AD03-4C93DAEC3DF9}" srcOrd="0" destOrd="0" presId="urn:microsoft.com/office/officeart/2008/layout/VerticalCurvedList"/>
    <dgm:cxn modelId="{679334B9-CD39-4D7F-A474-026A1C6F8038}" type="presParOf" srcId="{8B185F73-6E93-4F40-A6DD-56F10F539D21}" destId="{E606A390-822C-42B6-AC37-327CABBB394C}" srcOrd="9" destOrd="0" presId="urn:microsoft.com/office/officeart/2008/layout/VerticalCurvedList"/>
    <dgm:cxn modelId="{7529EC84-AE25-49D2-B88B-3EC2735706E3}" type="presParOf" srcId="{8B185F73-6E93-4F40-A6DD-56F10F539D21}" destId="{820B7467-FEFE-482E-8002-B44B62578DA1}" srcOrd="10" destOrd="0" presId="urn:microsoft.com/office/officeart/2008/layout/VerticalCurvedList"/>
    <dgm:cxn modelId="{D5FE71E0-65C2-43A8-850F-F917BBEA49EA}" type="presParOf" srcId="{820B7467-FEFE-482E-8002-B44B62578DA1}" destId="{FCF565AF-6ED2-4C97-8D64-26C919B290FC}" srcOrd="0" destOrd="0" presId="urn:microsoft.com/office/officeart/2008/layout/VerticalCurvedList"/>
    <dgm:cxn modelId="{A59A4F9D-CF55-461B-9C18-89D05E12808C}" type="presParOf" srcId="{8B185F73-6E93-4F40-A6DD-56F10F539D21}" destId="{5C6E74C1-A84B-49A5-BDAD-588AD6D468A5}" srcOrd="11" destOrd="0" presId="urn:microsoft.com/office/officeart/2008/layout/VerticalCurvedList"/>
    <dgm:cxn modelId="{45616F6F-F677-4CF0-A659-C703CB984EBC}" type="presParOf" srcId="{8B185F73-6E93-4F40-A6DD-56F10F539D21}" destId="{6DD4D40C-CFB2-45A7-AEB0-922696A21FB2}" srcOrd="12" destOrd="0" presId="urn:microsoft.com/office/officeart/2008/layout/VerticalCurvedList"/>
    <dgm:cxn modelId="{CCFE62A7-7D93-4D8D-B15D-64A0E5EBF382}" type="presParOf" srcId="{6DD4D40C-CFB2-45A7-AEB0-922696A21FB2}" destId="{593D1F0B-E0A1-4789-9C05-86FA23F03256}" srcOrd="0" destOrd="0" presId="urn:microsoft.com/office/officeart/2008/layout/VerticalCurvedList"/>
    <dgm:cxn modelId="{7CE928C1-70F0-4C9E-A5A1-C0E9EB32E932}" type="presParOf" srcId="{8B185F73-6E93-4F40-A6DD-56F10F539D21}" destId="{1C1532CC-28D3-4A59-B37C-C49DE293ED3A}" srcOrd="13" destOrd="0" presId="urn:microsoft.com/office/officeart/2008/layout/VerticalCurvedList"/>
    <dgm:cxn modelId="{EB830F23-DB21-4631-81F9-156587B4C01A}" type="presParOf" srcId="{8B185F73-6E93-4F40-A6DD-56F10F539D21}" destId="{669D8755-7823-47EA-9FCB-9BD824CDCCE5}" srcOrd="14" destOrd="0" presId="urn:microsoft.com/office/officeart/2008/layout/VerticalCurvedList"/>
    <dgm:cxn modelId="{B95AD66B-3308-4AAB-BEEB-0A9A21AC6F9B}" type="presParOf" srcId="{669D8755-7823-47EA-9FCB-9BD824CDCCE5}" destId="{AAFB51D7-AD1D-47FF-80F1-D249FC5B83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AF51D2-91F2-4FA3-A939-D09EEDFEF1BD}" type="doc">
      <dgm:prSet loTypeId="urn:microsoft.com/office/officeart/2008/layout/AscendingPictureAccentProcess" loCatId="picture" qsTypeId="urn:microsoft.com/office/officeart/2005/8/quickstyle/3d1" qsCatId="3D" csTypeId="urn:microsoft.com/office/officeart/2005/8/colors/accent1_2" csCatId="accent1" phldr="1"/>
      <dgm:spPr/>
    </dgm:pt>
    <dgm:pt modelId="{BB0DD7A6-9E2F-4F11-B82C-A630055128C1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Voting</a:t>
          </a:r>
        </a:p>
      </dgm:t>
    </dgm:pt>
    <dgm:pt modelId="{D7AEC40A-DCA1-4273-9D2A-7DE3C53D28F6}" type="parTrans" cxnId="{FA6B110C-C0F3-48E9-A02A-131161B11A24}">
      <dgm:prSet/>
      <dgm:spPr/>
      <dgm:t>
        <a:bodyPr/>
        <a:lstStyle/>
        <a:p>
          <a:endParaRPr lang="en-IN"/>
        </a:p>
      </dgm:t>
    </dgm:pt>
    <dgm:pt modelId="{C563D54B-64FA-49B0-8054-0541071C11B9}" type="sibTrans" cxnId="{FA6B110C-C0F3-48E9-A02A-131161B11A24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9C0268EB-25C0-4B2E-AC89-DA60EAD9EDED}">
      <dgm:prSet phldrT="[Text]"/>
      <dgm:spPr/>
      <dgm:t>
        <a:bodyPr/>
        <a:lstStyle/>
        <a:p>
          <a:pPr>
            <a:buFont typeface="+mj-lt"/>
            <a:buAutoNum type="arabicPeriod" startAt="2"/>
          </a:pPr>
          <a:r>
            <a:rPr lang="en-IN" b="1" i="0" dirty="0"/>
            <a:t>Supply chain management</a:t>
          </a:r>
          <a:endParaRPr lang="en-IN" dirty="0"/>
        </a:p>
      </dgm:t>
    </dgm:pt>
    <dgm:pt modelId="{081EEE6B-C5EA-470F-B787-98E5B13F5661}" type="parTrans" cxnId="{6B30E673-F428-4980-8EC9-4D87F5BDD5BA}">
      <dgm:prSet/>
      <dgm:spPr/>
      <dgm:t>
        <a:bodyPr/>
        <a:lstStyle/>
        <a:p>
          <a:endParaRPr lang="en-IN"/>
        </a:p>
      </dgm:t>
    </dgm:pt>
    <dgm:pt modelId="{2DDDA3AD-DC50-48EE-A4CC-BEF103517857}" type="sibTrans" cxnId="{6B30E673-F428-4980-8EC9-4D87F5BDD5BA}">
      <dgm:prSet/>
      <dgm:spPr>
        <a:blipFill>
          <a:blip xmlns:r="http://schemas.openxmlformats.org/officeDocument/2006/relationships" r:embed="rId2"/>
          <a:srcRect/>
          <a:stretch>
            <a:fillRect l="-55000" r="-55000"/>
          </a:stretch>
        </a:blipFill>
      </dgm:spPr>
      <dgm:t>
        <a:bodyPr/>
        <a:lstStyle/>
        <a:p>
          <a:endParaRPr lang="en-IN"/>
        </a:p>
      </dgm:t>
    </dgm:pt>
    <dgm:pt modelId="{C22C860D-9D0B-47E8-890C-1BF554B9843C}">
      <dgm:prSet phldrT="[Text]"/>
      <dgm:spPr/>
      <dgm:t>
        <a:bodyPr/>
        <a:lstStyle/>
        <a:p>
          <a:pPr>
            <a:buFont typeface="+mj-lt"/>
            <a:buAutoNum type="arabicPeriod" startAt="3"/>
          </a:pPr>
          <a:r>
            <a:rPr lang="en-IN" b="1" i="0" dirty="0"/>
            <a:t>Accounting</a:t>
          </a:r>
          <a:endParaRPr lang="en-IN" dirty="0"/>
        </a:p>
      </dgm:t>
    </dgm:pt>
    <dgm:pt modelId="{F34B13F8-BD9D-45CE-AD49-D9D02D882033}" type="parTrans" cxnId="{D17B81CD-3FCC-433D-8C1F-B6839AD121A7}">
      <dgm:prSet/>
      <dgm:spPr/>
      <dgm:t>
        <a:bodyPr/>
        <a:lstStyle/>
        <a:p>
          <a:endParaRPr lang="en-IN"/>
        </a:p>
      </dgm:t>
    </dgm:pt>
    <dgm:pt modelId="{56C45B11-8E4B-4E0B-A6EF-42DFA0E7FE50}" type="sibTrans" cxnId="{D17B81CD-3FCC-433D-8C1F-B6839AD121A7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4750415B-1259-454A-8F52-B92A02C59DC9}">
      <dgm:prSet phldrT="[Text]"/>
      <dgm:spPr/>
      <dgm:t>
        <a:bodyPr/>
        <a:lstStyle/>
        <a:p>
          <a:pPr>
            <a:buFont typeface="+mj-lt"/>
            <a:buAutoNum type="arabicPeriod" startAt="4"/>
          </a:pPr>
          <a:r>
            <a:rPr lang="en-IN" b="1" i="0" dirty="0"/>
            <a:t>Stock exchange</a:t>
          </a:r>
          <a:endParaRPr lang="en-IN" dirty="0"/>
        </a:p>
      </dgm:t>
    </dgm:pt>
    <dgm:pt modelId="{98EE168A-262D-40C6-A0EE-73CD998BB338}" type="parTrans" cxnId="{C97319F2-D077-4E8E-B612-04A9274FB832}">
      <dgm:prSet/>
      <dgm:spPr/>
      <dgm:t>
        <a:bodyPr/>
        <a:lstStyle/>
        <a:p>
          <a:endParaRPr lang="en-IN"/>
        </a:p>
      </dgm:t>
    </dgm:pt>
    <dgm:pt modelId="{2B4C4EA9-F7B1-4BF3-8996-CABBB872114E}" type="sibTrans" cxnId="{C97319F2-D077-4E8E-B612-04A9274FB832}">
      <dgm:prSet/>
      <dgm:spPr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</dgm:spPr>
      <dgm:t>
        <a:bodyPr/>
        <a:lstStyle/>
        <a:p>
          <a:endParaRPr lang="en-IN"/>
        </a:p>
      </dgm:t>
    </dgm:pt>
    <dgm:pt modelId="{B1BA717A-9C24-4432-BB6C-D7D8153BC4B6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tint val="96000"/>
                <a:lumMod val="104000"/>
                <a:alpha val="9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</dgm:spPr>
      <dgm:t>
        <a:bodyPr/>
        <a:lstStyle/>
        <a:p>
          <a:pPr>
            <a:buFont typeface="+mj-lt"/>
            <a:buAutoNum type="arabicPeriod" startAt="5"/>
          </a:pPr>
          <a:r>
            <a:rPr lang="en-IN" sz="1400" b="1" i="0" dirty="0"/>
            <a:t>IoT</a:t>
          </a:r>
          <a:endParaRPr lang="en-IN" sz="1400" dirty="0"/>
        </a:p>
      </dgm:t>
    </dgm:pt>
    <dgm:pt modelId="{FD5E58AF-20E9-4A4B-801B-708286BA6B3F}" type="parTrans" cxnId="{2FAAF45E-797C-497D-B8E6-85D17314FE89}">
      <dgm:prSet/>
      <dgm:spPr/>
      <dgm:t>
        <a:bodyPr/>
        <a:lstStyle/>
        <a:p>
          <a:endParaRPr lang="en-IN"/>
        </a:p>
      </dgm:t>
    </dgm:pt>
    <dgm:pt modelId="{449A13CE-8D4E-4B6D-9D07-19DF98D360AC}" type="sibTrans" cxnId="{2FAAF45E-797C-497D-B8E6-85D17314FE89}">
      <dgm:prSet/>
      <dgm:spPr>
        <a:blipFill>
          <a:blip xmlns:r="http://schemas.openxmlformats.org/officeDocument/2006/relationships" r:embed="rId5"/>
          <a:srcRect/>
          <a:stretch>
            <a:fillRect l="-37000" r="-37000"/>
          </a:stretch>
        </a:blipFill>
      </dgm:spPr>
      <dgm:t>
        <a:bodyPr/>
        <a:lstStyle/>
        <a:p>
          <a:endParaRPr lang="en-IN"/>
        </a:p>
      </dgm:t>
    </dgm:pt>
    <dgm:pt modelId="{4999C327-EA72-4C89-BB07-FD51D089A155}" type="pres">
      <dgm:prSet presAssocID="{15AF51D2-91F2-4FA3-A939-D09EEDFEF1BD}" presName="Name0" presStyleCnt="0">
        <dgm:presLayoutVars>
          <dgm:chMax val="7"/>
          <dgm:chPref val="7"/>
          <dgm:dir/>
        </dgm:presLayoutVars>
      </dgm:prSet>
      <dgm:spPr/>
    </dgm:pt>
    <dgm:pt modelId="{5AD6E4E5-1A78-4E73-AD1B-E800E72276FC}" type="pres">
      <dgm:prSet presAssocID="{15AF51D2-91F2-4FA3-A939-D09EEDFEF1BD}" presName="dot1" presStyleLbl="alignNode1" presStyleIdx="0" presStyleCnt="15"/>
      <dgm:spPr/>
    </dgm:pt>
    <dgm:pt modelId="{74723879-E6BB-411F-A5BB-5270859F7DEE}" type="pres">
      <dgm:prSet presAssocID="{15AF51D2-91F2-4FA3-A939-D09EEDFEF1BD}" presName="dot2" presStyleLbl="alignNode1" presStyleIdx="1" presStyleCnt="15"/>
      <dgm:spPr/>
    </dgm:pt>
    <dgm:pt modelId="{CCBBC73D-CB90-4567-BEC3-65B7EE2089E7}" type="pres">
      <dgm:prSet presAssocID="{15AF51D2-91F2-4FA3-A939-D09EEDFEF1BD}" presName="dot3" presStyleLbl="alignNode1" presStyleIdx="2" presStyleCnt="15"/>
      <dgm:spPr/>
    </dgm:pt>
    <dgm:pt modelId="{F251F82C-F1F1-41E4-9688-21CBD946D986}" type="pres">
      <dgm:prSet presAssocID="{15AF51D2-91F2-4FA3-A939-D09EEDFEF1BD}" presName="dot4" presStyleLbl="alignNode1" presStyleIdx="3" presStyleCnt="15"/>
      <dgm:spPr/>
    </dgm:pt>
    <dgm:pt modelId="{5089A0D1-D2AA-47B7-A7B0-65914E7C204A}" type="pres">
      <dgm:prSet presAssocID="{15AF51D2-91F2-4FA3-A939-D09EEDFEF1BD}" presName="dot5" presStyleLbl="alignNode1" presStyleIdx="4" presStyleCnt="15"/>
      <dgm:spPr/>
    </dgm:pt>
    <dgm:pt modelId="{7207F5D9-BDB9-4C87-94C3-290DD280DDEA}" type="pres">
      <dgm:prSet presAssocID="{15AF51D2-91F2-4FA3-A939-D09EEDFEF1BD}" presName="dot6" presStyleLbl="alignNode1" presStyleIdx="5" presStyleCnt="15"/>
      <dgm:spPr/>
    </dgm:pt>
    <dgm:pt modelId="{529AEC58-BF23-4FCD-9A59-C46A36646E99}" type="pres">
      <dgm:prSet presAssocID="{15AF51D2-91F2-4FA3-A939-D09EEDFEF1BD}" presName="dot7" presStyleLbl="alignNode1" presStyleIdx="6" presStyleCnt="15"/>
      <dgm:spPr/>
    </dgm:pt>
    <dgm:pt modelId="{74968B96-4991-481E-A1EB-5EAE74CE053E}" type="pres">
      <dgm:prSet presAssocID="{15AF51D2-91F2-4FA3-A939-D09EEDFEF1BD}" presName="dot8" presStyleLbl="alignNode1" presStyleIdx="7" presStyleCnt="15"/>
      <dgm:spPr/>
    </dgm:pt>
    <dgm:pt modelId="{2AB588C8-342A-4347-AAE8-3A517A2B4072}" type="pres">
      <dgm:prSet presAssocID="{15AF51D2-91F2-4FA3-A939-D09EEDFEF1BD}" presName="dotArrow1" presStyleLbl="alignNode1" presStyleIdx="8" presStyleCnt="15"/>
      <dgm:spPr/>
    </dgm:pt>
    <dgm:pt modelId="{A84C4C16-453E-4C34-8ACC-775CE4223BC0}" type="pres">
      <dgm:prSet presAssocID="{15AF51D2-91F2-4FA3-A939-D09EEDFEF1BD}" presName="dotArrow2" presStyleLbl="alignNode1" presStyleIdx="9" presStyleCnt="15"/>
      <dgm:spPr/>
    </dgm:pt>
    <dgm:pt modelId="{F08BC086-57ED-48BC-A231-1BB79335C024}" type="pres">
      <dgm:prSet presAssocID="{15AF51D2-91F2-4FA3-A939-D09EEDFEF1BD}" presName="dotArrow3" presStyleLbl="alignNode1" presStyleIdx="10" presStyleCnt="15"/>
      <dgm:spPr/>
    </dgm:pt>
    <dgm:pt modelId="{85CAB857-3085-4F6D-B566-3675522E4F81}" type="pres">
      <dgm:prSet presAssocID="{15AF51D2-91F2-4FA3-A939-D09EEDFEF1BD}" presName="dotArrow4" presStyleLbl="alignNode1" presStyleIdx="11" presStyleCnt="15"/>
      <dgm:spPr/>
    </dgm:pt>
    <dgm:pt modelId="{DD401077-92F2-4D78-A035-FBFBF64DA528}" type="pres">
      <dgm:prSet presAssocID="{15AF51D2-91F2-4FA3-A939-D09EEDFEF1BD}" presName="dotArrow5" presStyleLbl="alignNode1" presStyleIdx="12" presStyleCnt="15"/>
      <dgm:spPr/>
    </dgm:pt>
    <dgm:pt modelId="{7B5C99C4-C9B4-4F48-9E68-FDEA26FD8DBE}" type="pres">
      <dgm:prSet presAssocID="{15AF51D2-91F2-4FA3-A939-D09EEDFEF1BD}" presName="dotArrow6" presStyleLbl="alignNode1" presStyleIdx="13" presStyleCnt="15"/>
      <dgm:spPr/>
    </dgm:pt>
    <dgm:pt modelId="{AB896BC1-E4AC-4683-9E23-3B33E4C60007}" type="pres">
      <dgm:prSet presAssocID="{15AF51D2-91F2-4FA3-A939-D09EEDFEF1BD}" presName="dotArrow7" presStyleLbl="alignNode1" presStyleIdx="14" presStyleCnt="15"/>
      <dgm:spPr/>
    </dgm:pt>
    <dgm:pt modelId="{13A752D2-3920-4A94-AD41-5C600B9A3131}" type="pres">
      <dgm:prSet presAssocID="{BB0DD7A6-9E2F-4F11-B82C-A630055128C1}" presName="parTx1" presStyleLbl="node1" presStyleIdx="0" presStyleCnt="5"/>
      <dgm:spPr/>
      <dgm:t>
        <a:bodyPr/>
        <a:lstStyle/>
        <a:p>
          <a:endParaRPr lang="en-US"/>
        </a:p>
      </dgm:t>
    </dgm:pt>
    <dgm:pt modelId="{57449A99-26DA-4668-AB5D-C2B1BCC81421}" type="pres">
      <dgm:prSet presAssocID="{C563D54B-64FA-49B0-8054-0541071C11B9}" presName="picture1" presStyleCnt="0"/>
      <dgm:spPr/>
    </dgm:pt>
    <dgm:pt modelId="{5FC3657B-6F70-47C9-B8BB-6B56D6022E2D}" type="pres">
      <dgm:prSet presAssocID="{C563D54B-64FA-49B0-8054-0541071C11B9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710EA538-96ED-40F3-A718-6669FB3D1B78}" type="pres">
      <dgm:prSet presAssocID="{9C0268EB-25C0-4B2E-AC89-DA60EAD9EDED}" presName="parTx2" presStyleLbl="node1" presStyleIdx="1" presStyleCnt="5"/>
      <dgm:spPr/>
      <dgm:t>
        <a:bodyPr/>
        <a:lstStyle/>
        <a:p>
          <a:endParaRPr lang="en-US"/>
        </a:p>
      </dgm:t>
    </dgm:pt>
    <dgm:pt modelId="{244A1389-93F9-4524-863C-668BC0ABE94B}" type="pres">
      <dgm:prSet presAssocID="{2DDDA3AD-DC50-48EE-A4CC-BEF103517857}" presName="picture2" presStyleCnt="0"/>
      <dgm:spPr/>
    </dgm:pt>
    <dgm:pt modelId="{A3A1A743-96D0-48A5-AB19-D2CF9692B7A7}" type="pres">
      <dgm:prSet presAssocID="{2DDDA3AD-DC50-48EE-A4CC-BEF1035178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1D48DF81-FA3B-4DB2-95E6-ED2925A3297D}" type="pres">
      <dgm:prSet presAssocID="{C22C860D-9D0B-47E8-890C-1BF554B9843C}" presName="parTx3" presStyleLbl="node1" presStyleIdx="2" presStyleCnt="5"/>
      <dgm:spPr/>
      <dgm:t>
        <a:bodyPr/>
        <a:lstStyle/>
        <a:p>
          <a:endParaRPr lang="en-US"/>
        </a:p>
      </dgm:t>
    </dgm:pt>
    <dgm:pt modelId="{640E8269-F333-420E-8BEA-C4D7A93DAF3B}" type="pres">
      <dgm:prSet presAssocID="{56C45B11-8E4B-4E0B-A6EF-42DFA0E7FE50}" presName="picture3" presStyleCnt="0"/>
      <dgm:spPr/>
    </dgm:pt>
    <dgm:pt modelId="{5580E2AB-C25C-4950-B92A-7C1C5604A271}" type="pres">
      <dgm:prSet presAssocID="{56C45B11-8E4B-4E0B-A6EF-42DFA0E7FE50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81CDE457-05DB-454E-A74F-69F9347DC911}" type="pres">
      <dgm:prSet presAssocID="{4750415B-1259-454A-8F52-B92A02C59DC9}" presName="parTx4" presStyleLbl="node1" presStyleIdx="3" presStyleCnt="5"/>
      <dgm:spPr/>
      <dgm:t>
        <a:bodyPr/>
        <a:lstStyle/>
        <a:p>
          <a:endParaRPr lang="en-US"/>
        </a:p>
      </dgm:t>
    </dgm:pt>
    <dgm:pt modelId="{69D73D2D-B9BC-4750-8BF5-70E5B372388C}" type="pres">
      <dgm:prSet presAssocID="{2B4C4EA9-F7B1-4BF3-8996-CABBB872114E}" presName="picture4" presStyleCnt="0"/>
      <dgm:spPr/>
    </dgm:pt>
    <dgm:pt modelId="{BB538C94-598C-46AD-A0A0-D001DB38D89A}" type="pres">
      <dgm:prSet presAssocID="{2B4C4EA9-F7B1-4BF3-8996-CABBB872114E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8F16EE1C-46AF-4F10-8101-1ECC3A728B46}" type="pres">
      <dgm:prSet presAssocID="{B1BA717A-9C24-4432-BB6C-D7D8153BC4B6}" presName="parTx5" presStyleLbl="node1" presStyleIdx="4" presStyleCnt="5"/>
      <dgm:spPr/>
      <dgm:t>
        <a:bodyPr/>
        <a:lstStyle/>
        <a:p>
          <a:endParaRPr lang="en-US"/>
        </a:p>
      </dgm:t>
    </dgm:pt>
    <dgm:pt modelId="{B5C2BD3E-FC5A-4788-B3E0-D2B0E923E23A}" type="pres">
      <dgm:prSet presAssocID="{449A13CE-8D4E-4B6D-9D07-19DF98D360AC}" presName="picture5" presStyleCnt="0"/>
      <dgm:spPr/>
    </dgm:pt>
    <dgm:pt modelId="{8D6BBBAF-7CA8-4B1B-8EAF-42F970B5C13B}" type="pres">
      <dgm:prSet presAssocID="{449A13CE-8D4E-4B6D-9D07-19DF98D360AC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83CD48AA-699F-4D9E-B4F7-B47C2B0395B7}" type="presOf" srcId="{B1BA717A-9C24-4432-BB6C-D7D8153BC4B6}" destId="{8F16EE1C-46AF-4F10-8101-1ECC3A728B46}" srcOrd="0" destOrd="0" presId="urn:microsoft.com/office/officeart/2008/layout/AscendingPictureAccentProcess"/>
    <dgm:cxn modelId="{6B30E673-F428-4980-8EC9-4D87F5BDD5BA}" srcId="{15AF51D2-91F2-4FA3-A939-D09EEDFEF1BD}" destId="{9C0268EB-25C0-4B2E-AC89-DA60EAD9EDED}" srcOrd="1" destOrd="0" parTransId="{081EEE6B-C5EA-470F-B787-98E5B13F5661}" sibTransId="{2DDDA3AD-DC50-48EE-A4CC-BEF103517857}"/>
    <dgm:cxn modelId="{06B095AC-AE89-48C4-BA59-3D1DC0AEA59E}" type="presOf" srcId="{C563D54B-64FA-49B0-8054-0541071C11B9}" destId="{5FC3657B-6F70-47C9-B8BB-6B56D6022E2D}" srcOrd="0" destOrd="0" presId="urn:microsoft.com/office/officeart/2008/layout/AscendingPictureAccentProcess"/>
    <dgm:cxn modelId="{D4CE1AAC-567E-4BA8-B9E6-EA4D29655F6A}" type="presOf" srcId="{9C0268EB-25C0-4B2E-AC89-DA60EAD9EDED}" destId="{710EA538-96ED-40F3-A718-6669FB3D1B78}" srcOrd="0" destOrd="0" presId="urn:microsoft.com/office/officeart/2008/layout/AscendingPictureAccentProcess"/>
    <dgm:cxn modelId="{4C8493AB-162A-487C-87AD-F8763E55E5DF}" type="presOf" srcId="{15AF51D2-91F2-4FA3-A939-D09EEDFEF1BD}" destId="{4999C327-EA72-4C89-BB07-FD51D089A155}" srcOrd="0" destOrd="0" presId="urn:microsoft.com/office/officeart/2008/layout/AscendingPictureAccentProcess"/>
    <dgm:cxn modelId="{2FAAF45E-797C-497D-B8E6-85D17314FE89}" srcId="{15AF51D2-91F2-4FA3-A939-D09EEDFEF1BD}" destId="{B1BA717A-9C24-4432-BB6C-D7D8153BC4B6}" srcOrd="4" destOrd="0" parTransId="{FD5E58AF-20E9-4A4B-801B-708286BA6B3F}" sibTransId="{449A13CE-8D4E-4B6D-9D07-19DF98D360AC}"/>
    <dgm:cxn modelId="{9DCD26BB-542C-48D6-AE23-4797B99D28D7}" type="presOf" srcId="{56C45B11-8E4B-4E0B-A6EF-42DFA0E7FE50}" destId="{5580E2AB-C25C-4950-B92A-7C1C5604A271}" srcOrd="0" destOrd="0" presId="urn:microsoft.com/office/officeart/2008/layout/AscendingPictureAccentProcess"/>
    <dgm:cxn modelId="{A404041A-F59C-4979-B0A9-CAC30C03DC6F}" type="presOf" srcId="{4750415B-1259-454A-8F52-B92A02C59DC9}" destId="{81CDE457-05DB-454E-A74F-69F9347DC911}" srcOrd="0" destOrd="0" presId="urn:microsoft.com/office/officeart/2008/layout/AscendingPictureAccentProcess"/>
    <dgm:cxn modelId="{AE2E42B8-50CC-45A3-A2CE-DBB3398AAC50}" type="presOf" srcId="{BB0DD7A6-9E2F-4F11-B82C-A630055128C1}" destId="{13A752D2-3920-4A94-AD41-5C600B9A3131}" srcOrd="0" destOrd="0" presId="urn:microsoft.com/office/officeart/2008/layout/AscendingPictureAccentProcess"/>
    <dgm:cxn modelId="{D17B81CD-3FCC-433D-8C1F-B6839AD121A7}" srcId="{15AF51D2-91F2-4FA3-A939-D09EEDFEF1BD}" destId="{C22C860D-9D0B-47E8-890C-1BF554B9843C}" srcOrd="2" destOrd="0" parTransId="{F34B13F8-BD9D-45CE-AD49-D9D02D882033}" sibTransId="{56C45B11-8E4B-4E0B-A6EF-42DFA0E7FE50}"/>
    <dgm:cxn modelId="{00138634-C207-4763-8CD5-295D0458A799}" type="presOf" srcId="{C22C860D-9D0B-47E8-890C-1BF554B9843C}" destId="{1D48DF81-FA3B-4DB2-95E6-ED2925A3297D}" srcOrd="0" destOrd="0" presId="urn:microsoft.com/office/officeart/2008/layout/AscendingPictureAccentProcess"/>
    <dgm:cxn modelId="{68D97212-CB5F-4580-8B2C-0BB2DC82C780}" type="presOf" srcId="{2DDDA3AD-DC50-48EE-A4CC-BEF103517857}" destId="{A3A1A743-96D0-48A5-AB19-D2CF9692B7A7}" srcOrd="0" destOrd="0" presId="urn:microsoft.com/office/officeart/2008/layout/AscendingPictureAccentProcess"/>
    <dgm:cxn modelId="{EF505B88-AA09-425D-8DFC-46CBC4C1C200}" type="presOf" srcId="{449A13CE-8D4E-4B6D-9D07-19DF98D360AC}" destId="{8D6BBBAF-7CA8-4B1B-8EAF-42F970B5C13B}" srcOrd="0" destOrd="0" presId="urn:microsoft.com/office/officeart/2008/layout/AscendingPictureAccentProcess"/>
    <dgm:cxn modelId="{FA6B110C-C0F3-48E9-A02A-131161B11A24}" srcId="{15AF51D2-91F2-4FA3-A939-D09EEDFEF1BD}" destId="{BB0DD7A6-9E2F-4F11-B82C-A630055128C1}" srcOrd="0" destOrd="0" parTransId="{D7AEC40A-DCA1-4273-9D2A-7DE3C53D28F6}" sibTransId="{C563D54B-64FA-49B0-8054-0541071C11B9}"/>
    <dgm:cxn modelId="{4DB39275-87BE-4BC3-A82B-4A487499647E}" type="presOf" srcId="{2B4C4EA9-F7B1-4BF3-8996-CABBB872114E}" destId="{BB538C94-598C-46AD-A0A0-D001DB38D89A}" srcOrd="0" destOrd="0" presId="urn:microsoft.com/office/officeart/2008/layout/AscendingPictureAccentProcess"/>
    <dgm:cxn modelId="{C97319F2-D077-4E8E-B612-04A9274FB832}" srcId="{15AF51D2-91F2-4FA3-A939-D09EEDFEF1BD}" destId="{4750415B-1259-454A-8F52-B92A02C59DC9}" srcOrd="3" destOrd="0" parTransId="{98EE168A-262D-40C6-A0EE-73CD998BB338}" sibTransId="{2B4C4EA9-F7B1-4BF3-8996-CABBB872114E}"/>
    <dgm:cxn modelId="{FDF6E9C5-A653-4CB6-BF17-1F6C6F09DC57}" type="presParOf" srcId="{4999C327-EA72-4C89-BB07-FD51D089A155}" destId="{5AD6E4E5-1A78-4E73-AD1B-E800E72276FC}" srcOrd="0" destOrd="0" presId="urn:microsoft.com/office/officeart/2008/layout/AscendingPictureAccentProcess"/>
    <dgm:cxn modelId="{AD85FB38-1AD5-4234-87D4-2E81B9F7F3D7}" type="presParOf" srcId="{4999C327-EA72-4C89-BB07-FD51D089A155}" destId="{74723879-E6BB-411F-A5BB-5270859F7DEE}" srcOrd="1" destOrd="0" presId="urn:microsoft.com/office/officeart/2008/layout/AscendingPictureAccentProcess"/>
    <dgm:cxn modelId="{37588AC5-269B-4F37-B1E4-A707CC4B197F}" type="presParOf" srcId="{4999C327-EA72-4C89-BB07-FD51D089A155}" destId="{CCBBC73D-CB90-4567-BEC3-65B7EE2089E7}" srcOrd="2" destOrd="0" presId="urn:microsoft.com/office/officeart/2008/layout/AscendingPictureAccentProcess"/>
    <dgm:cxn modelId="{31FB97A2-CA4E-4E5B-8724-D868FC5B5983}" type="presParOf" srcId="{4999C327-EA72-4C89-BB07-FD51D089A155}" destId="{F251F82C-F1F1-41E4-9688-21CBD946D986}" srcOrd="3" destOrd="0" presId="urn:microsoft.com/office/officeart/2008/layout/AscendingPictureAccentProcess"/>
    <dgm:cxn modelId="{2188EC2B-594A-4488-84D1-7BCC4F9971D2}" type="presParOf" srcId="{4999C327-EA72-4C89-BB07-FD51D089A155}" destId="{5089A0D1-D2AA-47B7-A7B0-65914E7C204A}" srcOrd="4" destOrd="0" presId="urn:microsoft.com/office/officeart/2008/layout/AscendingPictureAccentProcess"/>
    <dgm:cxn modelId="{EA097C40-DBD9-4B70-B1C4-FE52671DFA9A}" type="presParOf" srcId="{4999C327-EA72-4C89-BB07-FD51D089A155}" destId="{7207F5D9-BDB9-4C87-94C3-290DD280DDEA}" srcOrd="5" destOrd="0" presId="urn:microsoft.com/office/officeart/2008/layout/AscendingPictureAccentProcess"/>
    <dgm:cxn modelId="{FFA9024F-EC01-4133-ADEC-0718090536AC}" type="presParOf" srcId="{4999C327-EA72-4C89-BB07-FD51D089A155}" destId="{529AEC58-BF23-4FCD-9A59-C46A36646E99}" srcOrd="6" destOrd="0" presId="urn:microsoft.com/office/officeart/2008/layout/AscendingPictureAccentProcess"/>
    <dgm:cxn modelId="{CD365F19-7627-4D34-B094-647CDC27659C}" type="presParOf" srcId="{4999C327-EA72-4C89-BB07-FD51D089A155}" destId="{74968B96-4991-481E-A1EB-5EAE74CE053E}" srcOrd="7" destOrd="0" presId="urn:microsoft.com/office/officeart/2008/layout/AscendingPictureAccentProcess"/>
    <dgm:cxn modelId="{7107E9E2-54D8-4C37-A952-6553DF29930C}" type="presParOf" srcId="{4999C327-EA72-4C89-BB07-FD51D089A155}" destId="{2AB588C8-342A-4347-AAE8-3A517A2B4072}" srcOrd="8" destOrd="0" presId="urn:microsoft.com/office/officeart/2008/layout/AscendingPictureAccentProcess"/>
    <dgm:cxn modelId="{D002856A-F891-4543-BC4F-05C71D01C384}" type="presParOf" srcId="{4999C327-EA72-4C89-BB07-FD51D089A155}" destId="{A84C4C16-453E-4C34-8ACC-775CE4223BC0}" srcOrd="9" destOrd="0" presId="urn:microsoft.com/office/officeart/2008/layout/AscendingPictureAccentProcess"/>
    <dgm:cxn modelId="{4B8CD0C0-E138-4550-985C-CC6064C4D177}" type="presParOf" srcId="{4999C327-EA72-4C89-BB07-FD51D089A155}" destId="{F08BC086-57ED-48BC-A231-1BB79335C024}" srcOrd="10" destOrd="0" presId="urn:microsoft.com/office/officeart/2008/layout/AscendingPictureAccentProcess"/>
    <dgm:cxn modelId="{3603580D-0732-4DE3-9B71-4C253A3E3A80}" type="presParOf" srcId="{4999C327-EA72-4C89-BB07-FD51D089A155}" destId="{85CAB857-3085-4F6D-B566-3675522E4F81}" srcOrd="11" destOrd="0" presId="urn:microsoft.com/office/officeart/2008/layout/AscendingPictureAccentProcess"/>
    <dgm:cxn modelId="{80463169-C7D3-429C-9CCC-DBFF1DD5AF7A}" type="presParOf" srcId="{4999C327-EA72-4C89-BB07-FD51D089A155}" destId="{DD401077-92F2-4D78-A035-FBFBF64DA528}" srcOrd="12" destOrd="0" presId="urn:microsoft.com/office/officeart/2008/layout/AscendingPictureAccentProcess"/>
    <dgm:cxn modelId="{721FE27B-8D2A-4957-9F9D-0F46215DCFD0}" type="presParOf" srcId="{4999C327-EA72-4C89-BB07-FD51D089A155}" destId="{7B5C99C4-C9B4-4F48-9E68-FDEA26FD8DBE}" srcOrd="13" destOrd="0" presId="urn:microsoft.com/office/officeart/2008/layout/AscendingPictureAccentProcess"/>
    <dgm:cxn modelId="{B465FAB5-A50D-4414-BCCB-09FDD1EF26B7}" type="presParOf" srcId="{4999C327-EA72-4C89-BB07-FD51D089A155}" destId="{AB896BC1-E4AC-4683-9E23-3B33E4C60007}" srcOrd="14" destOrd="0" presId="urn:microsoft.com/office/officeart/2008/layout/AscendingPictureAccentProcess"/>
    <dgm:cxn modelId="{3CCCAE58-9A51-45A7-AAAB-F22C90C20634}" type="presParOf" srcId="{4999C327-EA72-4C89-BB07-FD51D089A155}" destId="{13A752D2-3920-4A94-AD41-5C600B9A3131}" srcOrd="15" destOrd="0" presId="urn:microsoft.com/office/officeart/2008/layout/AscendingPictureAccentProcess"/>
    <dgm:cxn modelId="{A944E6A6-B6BD-4C0A-B36B-45836EB072C6}" type="presParOf" srcId="{4999C327-EA72-4C89-BB07-FD51D089A155}" destId="{57449A99-26DA-4668-AB5D-C2B1BCC81421}" srcOrd="16" destOrd="0" presId="urn:microsoft.com/office/officeart/2008/layout/AscendingPictureAccentProcess"/>
    <dgm:cxn modelId="{54EA720F-9CDA-4314-B34C-04F446EFA142}" type="presParOf" srcId="{57449A99-26DA-4668-AB5D-C2B1BCC81421}" destId="{5FC3657B-6F70-47C9-B8BB-6B56D6022E2D}" srcOrd="0" destOrd="0" presId="urn:microsoft.com/office/officeart/2008/layout/AscendingPictureAccentProcess"/>
    <dgm:cxn modelId="{B8563C3C-E2B4-4898-99D0-4CF58AD51A84}" type="presParOf" srcId="{4999C327-EA72-4C89-BB07-FD51D089A155}" destId="{710EA538-96ED-40F3-A718-6669FB3D1B78}" srcOrd="17" destOrd="0" presId="urn:microsoft.com/office/officeart/2008/layout/AscendingPictureAccentProcess"/>
    <dgm:cxn modelId="{ADB0A4A8-B6B0-48D0-B439-38C623D6F462}" type="presParOf" srcId="{4999C327-EA72-4C89-BB07-FD51D089A155}" destId="{244A1389-93F9-4524-863C-668BC0ABE94B}" srcOrd="18" destOrd="0" presId="urn:microsoft.com/office/officeart/2008/layout/AscendingPictureAccentProcess"/>
    <dgm:cxn modelId="{23C9FC3D-7CA9-40B2-98CA-42AE4131E1E7}" type="presParOf" srcId="{244A1389-93F9-4524-863C-668BC0ABE94B}" destId="{A3A1A743-96D0-48A5-AB19-D2CF9692B7A7}" srcOrd="0" destOrd="0" presId="urn:microsoft.com/office/officeart/2008/layout/AscendingPictureAccentProcess"/>
    <dgm:cxn modelId="{9E4F98E6-E800-4F5C-BC80-B4728CF4BD09}" type="presParOf" srcId="{4999C327-EA72-4C89-BB07-FD51D089A155}" destId="{1D48DF81-FA3B-4DB2-95E6-ED2925A3297D}" srcOrd="19" destOrd="0" presId="urn:microsoft.com/office/officeart/2008/layout/AscendingPictureAccentProcess"/>
    <dgm:cxn modelId="{CF40B952-E82B-4982-9E5D-212644084A67}" type="presParOf" srcId="{4999C327-EA72-4C89-BB07-FD51D089A155}" destId="{640E8269-F333-420E-8BEA-C4D7A93DAF3B}" srcOrd="20" destOrd="0" presId="urn:microsoft.com/office/officeart/2008/layout/AscendingPictureAccentProcess"/>
    <dgm:cxn modelId="{B81962E8-6DBB-47AA-B52B-A29BB194EB46}" type="presParOf" srcId="{640E8269-F333-420E-8BEA-C4D7A93DAF3B}" destId="{5580E2AB-C25C-4950-B92A-7C1C5604A271}" srcOrd="0" destOrd="0" presId="urn:microsoft.com/office/officeart/2008/layout/AscendingPictureAccentProcess"/>
    <dgm:cxn modelId="{25CA3C0F-7A4B-496D-B3AD-271B749724E5}" type="presParOf" srcId="{4999C327-EA72-4C89-BB07-FD51D089A155}" destId="{81CDE457-05DB-454E-A74F-69F9347DC911}" srcOrd="21" destOrd="0" presId="urn:microsoft.com/office/officeart/2008/layout/AscendingPictureAccentProcess"/>
    <dgm:cxn modelId="{C377D778-0BE6-4BDB-ADA3-E76C12C0B913}" type="presParOf" srcId="{4999C327-EA72-4C89-BB07-FD51D089A155}" destId="{69D73D2D-B9BC-4750-8BF5-70E5B372388C}" srcOrd="22" destOrd="0" presId="urn:microsoft.com/office/officeart/2008/layout/AscendingPictureAccentProcess"/>
    <dgm:cxn modelId="{FFA5698C-8B4E-40A6-A649-15945B3D1CE0}" type="presParOf" srcId="{69D73D2D-B9BC-4750-8BF5-70E5B372388C}" destId="{BB538C94-598C-46AD-A0A0-D001DB38D89A}" srcOrd="0" destOrd="0" presId="urn:microsoft.com/office/officeart/2008/layout/AscendingPictureAccentProcess"/>
    <dgm:cxn modelId="{2163DAFD-BEEB-4189-9A6D-00C0A056E693}" type="presParOf" srcId="{4999C327-EA72-4C89-BB07-FD51D089A155}" destId="{8F16EE1C-46AF-4F10-8101-1ECC3A728B46}" srcOrd="23" destOrd="0" presId="urn:microsoft.com/office/officeart/2008/layout/AscendingPictureAccentProcess"/>
    <dgm:cxn modelId="{1F135C33-7092-4F71-976E-053A6B942B14}" type="presParOf" srcId="{4999C327-EA72-4C89-BB07-FD51D089A155}" destId="{B5C2BD3E-FC5A-4788-B3E0-D2B0E923E23A}" srcOrd="24" destOrd="0" presId="urn:microsoft.com/office/officeart/2008/layout/AscendingPictureAccentProcess"/>
    <dgm:cxn modelId="{1C4321FB-BDC0-4A1B-953C-8952B379E932}" type="presParOf" srcId="{B5C2BD3E-FC5A-4788-B3E0-D2B0E923E23A}" destId="{8D6BBBAF-7CA8-4B1B-8EAF-42F970B5C13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E080D-62F5-451F-B95B-12A5E4985285}">
      <dsp:nvSpPr>
        <dsp:cNvPr id="0" name=""/>
        <dsp:cNvSpPr/>
      </dsp:nvSpPr>
      <dsp:spPr>
        <a:xfrm>
          <a:off x="695427" y="0"/>
          <a:ext cx="2613529" cy="26138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/>
            <a:t>Decentralized systems</a:t>
          </a:r>
          <a:endParaRPr lang="en-IN" sz="2300" kern="1200" dirty="0"/>
        </a:p>
      </dsp:txBody>
      <dsp:txXfrm>
        <a:off x="1078169" y="382789"/>
        <a:ext cx="1848045" cy="1848270"/>
      </dsp:txXfrm>
    </dsp:sp>
    <dsp:sp modelId="{F1B03B8E-9AE4-403B-9B0B-A2BB5F9C00C8}">
      <dsp:nvSpPr>
        <dsp:cNvPr id="0" name=""/>
        <dsp:cNvSpPr/>
      </dsp:nvSpPr>
      <dsp:spPr>
        <a:xfrm>
          <a:off x="2040079" y="1743292"/>
          <a:ext cx="2613529" cy="26138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A distributed ledger</a:t>
          </a:r>
          <a:endParaRPr lang="en-IN" sz="2300" kern="1200"/>
        </a:p>
      </dsp:txBody>
      <dsp:txXfrm>
        <a:off x="2422821" y="2126081"/>
        <a:ext cx="1848045" cy="1848270"/>
      </dsp:txXfrm>
    </dsp:sp>
    <dsp:sp modelId="{E5D548E0-6D69-477B-A94F-5BFF02716658}">
      <dsp:nvSpPr>
        <dsp:cNvPr id="0" name=""/>
        <dsp:cNvSpPr/>
      </dsp:nvSpPr>
      <dsp:spPr>
        <a:xfrm>
          <a:off x="3384065" y="0"/>
          <a:ext cx="2613529" cy="26138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/>
            <a:t>Safer and secure ecosystem</a:t>
          </a:r>
          <a:endParaRPr lang="en-IN" sz="2300" kern="1200" dirty="0"/>
        </a:p>
      </dsp:txBody>
      <dsp:txXfrm>
        <a:off x="3766807" y="382789"/>
        <a:ext cx="1848045" cy="1848270"/>
      </dsp:txXfrm>
    </dsp:sp>
    <dsp:sp modelId="{BB7FD35D-B96C-4C91-88EE-53923C4F7A9F}">
      <dsp:nvSpPr>
        <dsp:cNvPr id="0" name=""/>
        <dsp:cNvSpPr/>
      </dsp:nvSpPr>
      <dsp:spPr>
        <a:xfrm>
          <a:off x="4728717" y="1743292"/>
          <a:ext cx="2613529" cy="261384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Minting</a:t>
          </a:r>
          <a:endParaRPr lang="en-IN" sz="2300" kern="1200"/>
        </a:p>
      </dsp:txBody>
      <dsp:txXfrm>
        <a:off x="5111459" y="2126081"/>
        <a:ext cx="1848045" cy="184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7E33-6E94-42FB-B552-18D5A13E64AD}">
      <dsp:nvSpPr>
        <dsp:cNvPr id="0" name=""/>
        <dsp:cNvSpPr/>
      </dsp:nvSpPr>
      <dsp:spPr>
        <a:xfrm>
          <a:off x="-5597029" y="-857316"/>
          <a:ext cx="6667632" cy="6667632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A2CAAD-8768-480F-98D1-DC847F3EB6B4}">
      <dsp:nvSpPr>
        <dsp:cNvPr id="0" name=""/>
        <dsp:cNvSpPr/>
      </dsp:nvSpPr>
      <dsp:spPr>
        <a:xfrm>
          <a:off x="347452" y="225163"/>
          <a:ext cx="6537076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/>
            <a:t>Payment processing and money transfers</a:t>
          </a:r>
          <a:endParaRPr lang="en-IN" sz="2300" kern="1200" dirty="0"/>
        </a:p>
      </dsp:txBody>
      <dsp:txXfrm>
        <a:off x="347452" y="225163"/>
        <a:ext cx="6537076" cy="450128"/>
      </dsp:txXfrm>
    </dsp:sp>
    <dsp:sp modelId="{25544F35-8E44-447C-8B98-C1F78619DB0F}">
      <dsp:nvSpPr>
        <dsp:cNvPr id="0" name=""/>
        <dsp:cNvSpPr/>
      </dsp:nvSpPr>
      <dsp:spPr>
        <a:xfrm>
          <a:off x="66122" y="168897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04D02-88CA-45D8-B929-4881408ECE2E}">
      <dsp:nvSpPr>
        <dsp:cNvPr id="0" name=""/>
        <dsp:cNvSpPr/>
      </dsp:nvSpPr>
      <dsp:spPr>
        <a:xfrm>
          <a:off x="755084" y="900752"/>
          <a:ext cx="6129444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/>
            <a:t>Monitor supply chains</a:t>
          </a:r>
          <a:endParaRPr lang="en-IN" sz="2300" kern="1200" dirty="0"/>
        </a:p>
      </dsp:txBody>
      <dsp:txXfrm>
        <a:off x="755084" y="900752"/>
        <a:ext cx="6129444" cy="450128"/>
      </dsp:txXfrm>
    </dsp:sp>
    <dsp:sp modelId="{8A2F8BBF-2FF9-4803-B98D-8A355F1ECFEC}">
      <dsp:nvSpPr>
        <dsp:cNvPr id="0" name=""/>
        <dsp:cNvSpPr/>
      </dsp:nvSpPr>
      <dsp:spPr>
        <a:xfrm>
          <a:off x="473754" y="844486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015E8-ADE8-4A45-AC05-2BD786D25B17}">
      <dsp:nvSpPr>
        <dsp:cNvPr id="0" name=""/>
        <dsp:cNvSpPr/>
      </dsp:nvSpPr>
      <dsp:spPr>
        <a:xfrm>
          <a:off x="978465" y="1575846"/>
          <a:ext cx="5906064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Retail loyalty rewards programs</a:t>
          </a:r>
          <a:endParaRPr lang="en-IN" sz="2300" kern="1200"/>
        </a:p>
      </dsp:txBody>
      <dsp:txXfrm>
        <a:off x="978465" y="1575846"/>
        <a:ext cx="5906064" cy="450128"/>
      </dsp:txXfrm>
    </dsp:sp>
    <dsp:sp modelId="{2E16CA77-E74D-405E-B4A2-3A2E38B0D650}">
      <dsp:nvSpPr>
        <dsp:cNvPr id="0" name=""/>
        <dsp:cNvSpPr/>
      </dsp:nvSpPr>
      <dsp:spPr>
        <a:xfrm>
          <a:off x="697134" y="1519580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A9E8F-BA83-4107-BD0C-1E7CB10E5D6F}">
      <dsp:nvSpPr>
        <dsp:cNvPr id="0" name=""/>
        <dsp:cNvSpPr/>
      </dsp:nvSpPr>
      <dsp:spPr>
        <a:xfrm>
          <a:off x="1049788" y="2251435"/>
          <a:ext cx="5834741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Digital IDs</a:t>
          </a:r>
          <a:endParaRPr lang="en-IN" sz="2300" kern="1200"/>
        </a:p>
      </dsp:txBody>
      <dsp:txXfrm>
        <a:off x="1049788" y="2251435"/>
        <a:ext cx="5834741" cy="450128"/>
      </dsp:txXfrm>
    </dsp:sp>
    <dsp:sp modelId="{AA610595-0302-45A9-AD03-4C93DAEC3DF9}">
      <dsp:nvSpPr>
        <dsp:cNvPr id="0" name=""/>
        <dsp:cNvSpPr/>
      </dsp:nvSpPr>
      <dsp:spPr>
        <a:xfrm>
          <a:off x="768457" y="2195169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6A390-822C-42B6-AC37-327CABBB394C}">
      <dsp:nvSpPr>
        <dsp:cNvPr id="0" name=""/>
        <dsp:cNvSpPr/>
      </dsp:nvSpPr>
      <dsp:spPr>
        <a:xfrm>
          <a:off x="978465" y="2927024"/>
          <a:ext cx="5906064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Data sharing</a:t>
          </a:r>
          <a:endParaRPr lang="en-IN" sz="2300" kern="1200"/>
        </a:p>
      </dsp:txBody>
      <dsp:txXfrm>
        <a:off x="978465" y="2927024"/>
        <a:ext cx="5906064" cy="450128"/>
      </dsp:txXfrm>
    </dsp:sp>
    <dsp:sp modelId="{FCF565AF-6ED2-4C97-8D64-26C919B290FC}">
      <dsp:nvSpPr>
        <dsp:cNvPr id="0" name=""/>
        <dsp:cNvSpPr/>
      </dsp:nvSpPr>
      <dsp:spPr>
        <a:xfrm>
          <a:off x="697134" y="2870758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74C1-A84B-49A5-BDAD-588AD6D468A5}">
      <dsp:nvSpPr>
        <dsp:cNvPr id="0" name=""/>
        <dsp:cNvSpPr/>
      </dsp:nvSpPr>
      <dsp:spPr>
        <a:xfrm>
          <a:off x="755084" y="3602118"/>
          <a:ext cx="6129444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Immutable data backup</a:t>
          </a:r>
          <a:endParaRPr lang="en-IN" sz="2300" kern="1200"/>
        </a:p>
      </dsp:txBody>
      <dsp:txXfrm>
        <a:off x="755084" y="3602118"/>
        <a:ext cx="6129444" cy="450128"/>
      </dsp:txXfrm>
    </dsp:sp>
    <dsp:sp modelId="{593D1F0B-E0A1-4789-9C05-86FA23F03256}">
      <dsp:nvSpPr>
        <dsp:cNvPr id="0" name=""/>
        <dsp:cNvSpPr/>
      </dsp:nvSpPr>
      <dsp:spPr>
        <a:xfrm>
          <a:off x="473754" y="3545852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532CC-28D3-4A59-B37C-C49DE293ED3A}">
      <dsp:nvSpPr>
        <dsp:cNvPr id="0" name=""/>
        <dsp:cNvSpPr/>
      </dsp:nvSpPr>
      <dsp:spPr>
        <a:xfrm>
          <a:off x="347452" y="4277707"/>
          <a:ext cx="6537076" cy="450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9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/>
            <a:t>Tracking prescription drugs</a:t>
          </a:r>
          <a:endParaRPr lang="en-IN" sz="2300" kern="1200"/>
        </a:p>
      </dsp:txBody>
      <dsp:txXfrm>
        <a:off x="347452" y="4277707"/>
        <a:ext cx="6537076" cy="450128"/>
      </dsp:txXfrm>
    </dsp:sp>
    <dsp:sp modelId="{AAFB51D7-AD1D-47FF-80F1-D249FC5B8377}">
      <dsp:nvSpPr>
        <dsp:cNvPr id="0" name=""/>
        <dsp:cNvSpPr/>
      </dsp:nvSpPr>
      <dsp:spPr>
        <a:xfrm>
          <a:off x="66122" y="4221441"/>
          <a:ext cx="562660" cy="5626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6E4E5-1A78-4E73-AD1B-E800E72276FC}">
      <dsp:nvSpPr>
        <dsp:cNvPr id="0" name=""/>
        <dsp:cNvSpPr/>
      </dsp:nvSpPr>
      <dsp:spPr>
        <a:xfrm>
          <a:off x="3064157" y="4668546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723879-E6BB-411F-A5BB-5270859F7DEE}">
      <dsp:nvSpPr>
        <dsp:cNvPr id="0" name=""/>
        <dsp:cNvSpPr/>
      </dsp:nvSpPr>
      <dsp:spPr>
        <a:xfrm>
          <a:off x="2869137" y="4747804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BBC73D-CB90-4567-BEC3-65B7EE2089E7}">
      <dsp:nvSpPr>
        <dsp:cNvPr id="0" name=""/>
        <dsp:cNvSpPr/>
      </dsp:nvSpPr>
      <dsp:spPr>
        <a:xfrm>
          <a:off x="2669810" y="4813325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51F82C-F1F1-41E4-9688-21CBD946D986}">
      <dsp:nvSpPr>
        <dsp:cNvPr id="0" name=""/>
        <dsp:cNvSpPr/>
      </dsp:nvSpPr>
      <dsp:spPr>
        <a:xfrm>
          <a:off x="2467408" y="4864050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89A0D1-D2AA-47B7-A7B0-65914E7C204A}">
      <dsp:nvSpPr>
        <dsp:cNvPr id="0" name=""/>
        <dsp:cNvSpPr/>
      </dsp:nvSpPr>
      <dsp:spPr>
        <a:xfrm>
          <a:off x="4128462" y="3901322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07F5D9-BDB9-4C87-94C3-290DD280DDEA}">
      <dsp:nvSpPr>
        <dsp:cNvPr id="0" name=""/>
        <dsp:cNvSpPr/>
      </dsp:nvSpPr>
      <dsp:spPr>
        <a:xfrm>
          <a:off x="3974045" y="4057726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AEC58-BF23-4FCD-9A59-C46A36646E99}">
      <dsp:nvSpPr>
        <dsp:cNvPr id="0" name=""/>
        <dsp:cNvSpPr/>
      </dsp:nvSpPr>
      <dsp:spPr>
        <a:xfrm>
          <a:off x="4767660" y="2950219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968B96-4991-481E-A1EB-5EAE74CE053E}">
      <dsp:nvSpPr>
        <dsp:cNvPr id="0" name=""/>
        <dsp:cNvSpPr/>
      </dsp:nvSpPr>
      <dsp:spPr>
        <a:xfrm>
          <a:off x="5110945" y="1791458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B588C8-342A-4347-AAE8-3A517A2B4072}">
      <dsp:nvSpPr>
        <dsp:cNvPr id="0" name=""/>
        <dsp:cNvSpPr/>
      </dsp:nvSpPr>
      <dsp:spPr>
        <a:xfrm>
          <a:off x="4939303" y="420813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4C4C16-453E-4C34-8ACC-775CE4223BC0}">
      <dsp:nvSpPr>
        <dsp:cNvPr id="0" name=""/>
        <dsp:cNvSpPr/>
      </dsp:nvSpPr>
      <dsp:spPr>
        <a:xfrm>
          <a:off x="5067265" y="322004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BC086-57ED-48BC-A231-1BB79335C024}">
      <dsp:nvSpPr>
        <dsp:cNvPr id="0" name=""/>
        <dsp:cNvSpPr/>
      </dsp:nvSpPr>
      <dsp:spPr>
        <a:xfrm>
          <a:off x="5195228" y="222667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AB857-3085-4F6D-B566-3675522E4F81}">
      <dsp:nvSpPr>
        <dsp:cNvPr id="0" name=""/>
        <dsp:cNvSpPr/>
      </dsp:nvSpPr>
      <dsp:spPr>
        <a:xfrm>
          <a:off x="5323806" y="322004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401077-92F2-4D78-A035-FBFBF64DA528}">
      <dsp:nvSpPr>
        <dsp:cNvPr id="0" name=""/>
        <dsp:cNvSpPr/>
      </dsp:nvSpPr>
      <dsp:spPr>
        <a:xfrm>
          <a:off x="5451768" y="420813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C99C4-C9B4-4F48-9E68-FDEA26FD8DBE}">
      <dsp:nvSpPr>
        <dsp:cNvPr id="0" name=""/>
        <dsp:cNvSpPr/>
      </dsp:nvSpPr>
      <dsp:spPr>
        <a:xfrm>
          <a:off x="5195228" y="431909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896BC1-E4AC-4683-9E23-3B33E4C60007}">
      <dsp:nvSpPr>
        <dsp:cNvPr id="0" name=""/>
        <dsp:cNvSpPr/>
      </dsp:nvSpPr>
      <dsp:spPr>
        <a:xfrm>
          <a:off x="5195228" y="641152"/>
          <a:ext cx="87974" cy="8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A752D2-3920-4A94-AD41-5C600B9A3131}">
      <dsp:nvSpPr>
        <dsp:cNvPr id="0" name=""/>
        <dsp:cNvSpPr/>
      </dsp:nvSpPr>
      <dsp:spPr>
        <a:xfrm>
          <a:off x="1978627" y="5032738"/>
          <a:ext cx="1895447" cy="5083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203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Voting</a:t>
          </a:r>
        </a:p>
      </dsp:txBody>
      <dsp:txXfrm>
        <a:off x="2003441" y="5057552"/>
        <a:ext cx="1845819" cy="458683"/>
      </dsp:txXfrm>
    </dsp:sp>
    <dsp:sp modelId="{5FC3657B-6F70-47C9-B8BB-6B56D6022E2D}">
      <dsp:nvSpPr>
        <dsp:cNvPr id="0" name=""/>
        <dsp:cNvSpPr/>
      </dsp:nvSpPr>
      <dsp:spPr>
        <a:xfrm>
          <a:off x="1452934" y="4534729"/>
          <a:ext cx="879128" cy="8787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10EA538-96ED-40F3-A718-6669FB3D1B78}">
      <dsp:nvSpPr>
        <dsp:cNvPr id="0" name=""/>
        <dsp:cNvSpPr/>
      </dsp:nvSpPr>
      <dsp:spPr>
        <a:xfrm>
          <a:off x="3643988" y="4431957"/>
          <a:ext cx="1895447" cy="5083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203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 startAt="2"/>
          </a:pPr>
          <a:r>
            <a:rPr lang="en-IN" sz="1200" b="1" i="0" kern="1200" dirty="0"/>
            <a:t>Supply chain management</a:t>
          </a:r>
          <a:endParaRPr lang="en-IN" sz="1200" kern="1200" dirty="0"/>
        </a:p>
      </dsp:txBody>
      <dsp:txXfrm>
        <a:off x="3668802" y="4456771"/>
        <a:ext cx="1845819" cy="458683"/>
      </dsp:txXfrm>
    </dsp:sp>
    <dsp:sp modelId="{A3A1A743-96D0-48A5-AB19-D2CF9692B7A7}">
      <dsp:nvSpPr>
        <dsp:cNvPr id="0" name=""/>
        <dsp:cNvSpPr/>
      </dsp:nvSpPr>
      <dsp:spPr>
        <a:xfrm>
          <a:off x="3118295" y="3933949"/>
          <a:ext cx="879128" cy="87871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5000" r="-5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D48DF81-FA3B-4DB2-95E6-ED2925A3297D}">
      <dsp:nvSpPr>
        <dsp:cNvPr id="0" name=""/>
        <dsp:cNvSpPr/>
      </dsp:nvSpPr>
      <dsp:spPr>
        <a:xfrm>
          <a:off x="4547109" y="3563812"/>
          <a:ext cx="1895447" cy="5083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203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 startAt="3"/>
          </a:pPr>
          <a:r>
            <a:rPr lang="en-IN" sz="1200" b="1" i="0" kern="1200" dirty="0"/>
            <a:t>Accounting</a:t>
          </a:r>
          <a:endParaRPr lang="en-IN" sz="1200" kern="1200" dirty="0"/>
        </a:p>
      </dsp:txBody>
      <dsp:txXfrm>
        <a:off x="4571923" y="3588626"/>
        <a:ext cx="1845819" cy="458683"/>
      </dsp:txXfrm>
    </dsp:sp>
    <dsp:sp modelId="{5580E2AB-C25C-4950-B92A-7C1C5604A271}">
      <dsp:nvSpPr>
        <dsp:cNvPr id="0" name=""/>
        <dsp:cNvSpPr/>
      </dsp:nvSpPr>
      <dsp:spPr>
        <a:xfrm>
          <a:off x="4021416" y="3065803"/>
          <a:ext cx="879128" cy="87871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1CDE457-05DB-454E-A74F-69F9347DC911}">
      <dsp:nvSpPr>
        <dsp:cNvPr id="0" name=""/>
        <dsp:cNvSpPr/>
      </dsp:nvSpPr>
      <dsp:spPr>
        <a:xfrm>
          <a:off x="5018972" y="2447850"/>
          <a:ext cx="1895447" cy="5083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203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 startAt="4"/>
          </a:pPr>
          <a:r>
            <a:rPr lang="en-IN" sz="1200" b="1" i="0" kern="1200" dirty="0"/>
            <a:t>Stock exchange</a:t>
          </a:r>
          <a:endParaRPr lang="en-IN" sz="1200" kern="1200" dirty="0"/>
        </a:p>
      </dsp:txBody>
      <dsp:txXfrm>
        <a:off x="5043786" y="2472664"/>
        <a:ext cx="1845819" cy="458683"/>
      </dsp:txXfrm>
    </dsp:sp>
    <dsp:sp modelId="{BB538C94-598C-46AD-A0A0-D001DB38D89A}">
      <dsp:nvSpPr>
        <dsp:cNvPr id="0" name=""/>
        <dsp:cNvSpPr/>
      </dsp:nvSpPr>
      <dsp:spPr>
        <a:xfrm>
          <a:off x="4493279" y="1949842"/>
          <a:ext cx="879128" cy="87871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F16EE1C-46AF-4F10-8101-1ECC3A728B46}">
      <dsp:nvSpPr>
        <dsp:cNvPr id="0" name=""/>
        <dsp:cNvSpPr/>
      </dsp:nvSpPr>
      <dsp:spPr>
        <a:xfrm>
          <a:off x="5281664" y="1311811"/>
          <a:ext cx="1895447" cy="5083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tint val="96000"/>
                <a:lumMod val="104000"/>
                <a:alpha val="9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203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 startAt="5"/>
          </a:pPr>
          <a:r>
            <a:rPr lang="en-IN" sz="1400" b="1" i="0" kern="1200" dirty="0"/>
            <a:t>IoT</a:t>
          </a:r>
          <a:endParaRPr lang="en-IN" sz="1400" kern="1200" dirty="0"/>
        </a:p>
      </dsp:txBody>
      <dsp:txXfrm>
        <a:off x="5306478" y="1336625"/>
        <a:ext cx="1845819" cy="458683"/>
      </dsp:txXfrm>
    </dsp:sp>
    <dsp:sp modelId="{8D6BBBAF-7CA8-4B1B-8EAF-42F970B5C13B}">
      <dsp:nvSpPr>
        <dsp:cNvPr id="0" name=""/>
        <dsp:cNvSpPr/>
      </dsp:nvSpPr>
      <dsp:spPr>
        <a:xfrm>
          <a:off x="4755971" y="813802"/>
          <a:ext cx="879128" cy="87871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7000" r="-3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185" y="2130427"/>
            <a:ext cx="8082756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6369" y="3886200"/>
            <a:ext cx="665638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4116" y="274640"/>
            <a:ext cx="213955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456" y="274640"/>
            <a:ext cx="626017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55" y="4406901"/>
            <a:ext cx="808275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155" y="2906715"/>
            <a:ext cx="808275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4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456" y="1600202"/>
            <a:ext cx="41998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3805" y="1600202"/>
            <a:ext cx="41998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8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57" y="1535113"/>
            <a:ext cx="4201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57" y="2174875"/>
            <a:ext cx="4201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0505" y="1535113"/>
            <a:ext cx="42031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30505" y="2174875"/>
            <a:ext cx="42031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6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58" y="273050"/>
            <a:ext cx="312843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7804" y="273052"/>
            <a:ext cx="53158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58" y="1435102"/>
            <a:ext cx="312843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4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855" y="4800601"/>
            <a:ext cx="57054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3855" y="612775"/>
            <a:ext cx="57054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3855" y="5367339"/>
            <a:ext cx="57054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2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56" y="274638"/>
            <a:ext cx="85582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56" y="1600202"/>
            <a:ext cx="85582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456" y="6356352"/>
            <a:ext cx="221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20B20-1EAE-4415-BEB1-84DBB76A86F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48951" y="6356352"/>
            <a:ext cx="30112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4873" y="6356352"/>
            <a:ext cx="221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BFBB2-6BB0-49CA-9294-A01CD049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3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6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riseBank Blockchain Animation [NRDMBfv4FVA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4000" contrast="-34000"/>
          </a:blip>
          <a:stretch>
            <a:fillRect/>
          </a:stretch>
        </p:blipFill>
        <p:spPr>
          <a:xfrm>
            <a:off x="0" y="0"/>
            <a:ext cx="9509125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BLOCKCHAIN TECHNOLOGY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2427" y="3810002"/>
            <a:ext cx="792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0912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chemeClr val="bg1"/>
                </a:solidFill>
              </a:rPr>
              <a:t>Reference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0912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Issue with current Banking System and overcome them with </a:t>
            </a:r>
            <a:r>
              <a:rPr lang="en-US" dirty="0" err="1" smtClean="0">
                <a:solidFill>
                  <a:schemeClr val="bg1"/>
                </a:solidFill>
              </a:rPr>
              <a:t>Blockchain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54362" y="2438400"/>
            <a:ext cx="1752600" cy="1447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78272" y="2432304"/>
            <a:ext cx="1722438" cy="1447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87572" y="3953256"/>
            <a:ext cx="1790700" cy="13075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43645" y="3919728"/>
            <a:ext cx="1646238" cy="13411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23367" y="2667000"/>
            <a:ext cx="1414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High Transaction Fess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3645" y="2805499"/>
            <a:ext cx="153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Private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Ledger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35222" y="428388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Prone to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Hacks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80103" y="4293185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Double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Spending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962" y="1905000"/>
            <a:ext cx="2057400" cy="1143000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Transaction fees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040562" y="1905000"/>
            <a:ext cx="2133600" cy="1257300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Ledger is public 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192962" y="4930216"/>
            <a:ext cx="2133600" cy="13181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65352" y="4995671"/>
            <a:ext cx="2209800" cy="1219200"/>
          </a:xfrm>
          <a:prstGeom prst="round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92962" y="5274826"/>
            <a:ext cx="2133600" cy="646331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 Double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Spending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5352" y="5266141"/>
            <a:ext cx="2209800" cy="646331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Immutable to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Hacks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091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</a:rPr>
              <a:t>What is </a:t>
            </a:r>
            <a:r>
              <a:rPr lang="en-US" sz="4000" dirty="0" err="1" smtClean="0">
                <a:solidFill>
                  <a:schemeClr val="bg1"/>
                </a:solidFill>
              </a:rPr>
              <a:t>Blockchain</a:t>
            </a:r>
            <a:r>
              <a:rPr lang="en-US" sz="4000" dirty="0" smtClean="0">
                <a:solidFill>
                  <a:schemeClr val="bg1"/>
                </a:solidFill>
              </a:rPr>
              <a:t> Technology 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162" y="1828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92162" y="1676400"/>
            <a:ext cx="1905000" cy="15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Peer-to-peer network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613780" y="1676400"/>
            <a:ext cx="1828799" cy="15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382962" y="2877312"/>
            <a:ext cx="2057400" cy="15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325562" y="4419600"/>
            <a:ext cx="1905000" cy="161186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745161" y="4358116"/>
            <a:ext cx="1676400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" y="0"/>
            <a:ext cx="95063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</a:rPr>
              <a:t>Blockchain</a:t>
            </a:r>
            <a:r>
              <a:rPr lang="en-US" sz="4000" dirty="0" smtClean="0">
                <a:solidFill>
                  <a:schemeClr val="bg1"/>
                </a:solidFill>
              </a:rPr>
              <a:t> Flow Diagram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5962" y="1752600"/>
            <a:ext cx="2514600" cy="1219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a Transaction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611562" y="1752600"/>
            <a:ext cx="2667000" cy="12954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Broadcasted in network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6888162" y="1752600"/>
            <a:ext cx="2438400" cy="1219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>
            <a:off x="6583362" y="4383024"/>
            <a:ext cx="2627536" cy="1606296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new Block is made</a:t>
            </a:r>
            <a:endParaRPr lang="en-US" dirty="0"/>
          </a:p>
        </p:txBody>
      </p:sp>
      <p:sp>
        <p:nvSpPr>
          <p:cNvPr id="19" name="Left Arrow 18"/>
          <p:cNvSpPr/>
          <p:nvPr/>
        </p:nvSpPr>
        <p:spPr>
          <a:xfrm>
            <a:off x="3459162" y="4383024"/>
            <a:ext cx="2819400" cy="1484376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is Added</a:t>
            </a:r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>
            <a:off x="715962" y="4383024"/>
            <a:ext cx="2514600" cy="1287018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09125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Blockchain</a:t>
            </a:r>
            <a:r>
              <a:rPr lang="en-US" dirty="0" smtClean="0">
                <a:solidFill>
                  <a:schemeClr val="bg1"/>
                </a:solidFill>
              </a:rPr>
              <a:t>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676400"/>
            <a:ext cx="3974305" cy="6397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1.Public</a:t>
            </a:r>
          </a:p>
        </p:txBody>
      </p:sp>
      <p:sp>
        <p:nvSpPr>
          <p:cNvPr id="4" name="Oval 3"/>
          <p:cNvSpPr/>
          <p:nvPr/>
        </p:nvSpPr>
        <p:spPr>
          <a:xfrm>
            <a:off x="5211762" y="2133600"/>
            <a:ext cx="2133600" cy="2133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Private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6888162" y="2133600"/>
            <a:ext cx="2362200" cy="2133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Public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6202362" y="3810000"/>
            <a:ext cx="2362200" cy="2057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Consortium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1162" y="2514599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2.Private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162" y="3396734"/>
            <a:ext cx="3353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3.Consortium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  <a14:imgEffect>
                      <a14:brightnessContrast bright="-46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0912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006" y="1588532"/>
            <a:ext cx="675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1.Future of Block  chain technology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162" y="2253734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2.Decentralized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162" y="28956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3.Mainly used in Banking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162" y="35814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4.More Secure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ue and black background images bitcoi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FA9ED6-6DA8-4EB7-864A-ED35E70F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762" y="304800"/>
            <a:ext cx="6950652" cy="128089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Blockchain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D6543658-2598-45F1-84C1-E934B3C0B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126218"/>
              </p:ext>
            </p:extLst>
          </p:nvPr>
        </p:nvGraphicFramePr>
        <p:xfrm>
          <a:off x="935324" y="1758845"/>
          <a:ext cx="8037674" cy="435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37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lue and background of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98DAAE87-8E78-4337-A903-138764CF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77" y="381000"/>
            <a:ext cx="6950652" cy="15090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Uses for Blockchain Technology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="" xmlns:a16="http://schemas.microsoft.com/office/drawing/2014/main" id="{1BEEF13A-A05F-4504-9A0D-4A5F8ABF3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962045"/>
              </p:ext>
            </p:extLst>
          </p:nvPr>
        </p:nvGraphicFramePr>
        <p:xfrm>
          <a:off x="1763448" y="1455295"/>
          <a:ext cx="695065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02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lue and background of blockchai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58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0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6E3EBF-510B-460B-B84E-D7FA29519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450" y="622853"/>
            <a:ext cx="6953548" cy="1490761"/>
          </a:xfr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Blockchain beyond Cryptocurrency 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="" xmlns:a16="http://schemas.microsoft.com/office/drawing/2014/main" id="{83724352-011D-4B5A-BD4F-CDBB7CF40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521411"/>
              </p:ext>
            </p:extLst>
          </p:nvPr>
        </p:nvGraphicFramePr>
        <p:xfrm>
          <a:off x="536126" y="1094283"/>
          <a:ext cx="8630047" cy="5763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80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145</Words>
  <Application>Microsoft Office PowerPoint</Application>
  <PresentationFormat>Custom</PresentationFormat>
  <Paragraphs>66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BLOCKCHAIN TECHNOLOGY</vt:lpstr>
      <vt:lpstr>Issue with current Banking System and overcome them with Blockchain </vt:lpstr>
      <vt:lpstr>What is Blockchain Technology ?</vt:lpstr>
      <vt:lpstr>Blockchain Flow Diagram</vt:lpstr>
      <vt:lpstr>Blockchain Types</vt:lpstr>
      <vt:lpstr>Conclusion</vt:lpstr>
      <vt:lpstr>  Key Characteristics of Blockchain </vt:lpstr>
      <vt:lpstr>Real-World Uses for Blockchain Technology </vt:lpstr>
      <vt:lpstr>PowerPoint Presentation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 Technology</dc:title>
  <dc:creator>Windows User</dc:creator>
  <cp:lastModifiedBy>Windows User</cp:lastModifiedBy>
  <cp:revision>32</cp:revision>
  <dcterms:created xsi:type="dcterms:W3CDTF">2018-08-30T11:55:27Z</dcterms:created>
  <dcterms:modified xsi:type="dcterms:W3CDTF">2020-02-02T02:23:26Z</dcterms:modified>
</cp:coreProperties>
</file>